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7" r:id="rId2"/>
    <p:sldId id="274" r:id="rId3"/>
    <p:sldId id="275" r:id="rId4"/>
    <p:sldId id="261" r:id="rId5"/>
    <p:sldId id="262" r:id="rId6"/>
    <p:sldId id="263" r:id="rId7"/>
    <p:sldId id="264" r:id="rId8"/>
    <p:sldId id="271" r:id="rId9"/>
    <p:sldId id="268" r:id="rId10"/>
    <p:sldId id="272" r:id="rId11"/>
    <p:sldId id="273" r:id="rId12"/>
    <p:sldId id="269" r:id="rId13"/>
    <p:sldId id="276" r:id="rId14"/>
    <p:sldId id="278" r:id="rId1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713" autoAdjust="0"/>
  </p:normalViewPr>
  <p:slideViewPr>
    <p:cSldViewPr snapToGrid="0">
      <p:cViewPr>
        <p:scale>
          <a:sx n="118" d="100"/>
          <a:sy n="118" d="100"/>
        </p:scale>
        <p:origin x="-306"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70"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A6390C-8109-4D75-B7FE-CDD7CAE624D3}" type="datetimeFigureOut">
              <a:rPr lang="cs-CZ" smtClean="0"/>
              <a:pPr/>
              <a:t>09.08.2019</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27A2AA-8069-4944-AF53-C61DEA4EA175}" type="slidenum">
              <a:rPr lang="cs-CZ" smtClean="0"/>
              <a:pPr/>
              <a:t>‹#›</a:t>
            </a:fld>
            <a:endParaRPr lang="cs-CZ"/>
          </a:p>
        </p:txBody>
      </p:sp>
    </p:spTree>
    <p:extLst>
      <p:ext uri="{BB962C8B-B14F-4D97-AF65-F5344CB8AC3E}">
        <p14:creationId xmlns:p14="http://schemas.microsoft.com/office/powerpoint/2010/main" xmlns="" val="565785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pic>
        <p:nvPicPr>
          <p:cNvPr id="12" name="Obrázek 1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b="15495"/>
          <a:stretch/>
        </p:blipFill>
        <p:spPr>
          <a:xfrm>
            <a:off x="-6350" y="-10633"/>
            <a:ext cx="12192000" cy="6868633"/>
          </a:xfrm>
          <a:prstGeom prst="rect">
            <a:avLst/>
          </a:prstGeom>
        </p:spPr>
      </p:pic>
      <p:sp>
        <p:nvSpPr>
          <p:cNvPr id="2" name="Nadpis 1"/>
          <p:cNvSpPr>
            <a:spLocks noGrp="1"/>
          </p:cNvSpPr>
          <p:nvPr>
            <p:ph type="title" hasCustomPrompt="1"/>
          </p:nvPr>
        </p:nvSpPr>
        <p:spPr>
          <a:xfrm>
            <a:off x="831850" y="1709738"/>
            <a:ext cx="10515600" cy="1809639"/>
          </a:xfrm>
        </p:spPr>
        <p:txBody>
          <a:bodyPr anchor="b"/>
          <a:lstStyle>
            <a:lvl1pPr algn="ctr">
              <a:defRPr sz="6000" baseline="0">
                <a:solidFill>
                  <a:schemeClr val="bg1"/>
                </a:solidFill>
              </a:defRPr>
            </a:lvl1pPr>
          </a:lstStyle>
          <a:p>
            <a:r>
              <a:rPr lang="cs-CZ" dirty="0"/>
              <a:t>Tvoříme a prožíváme!</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Klepnutím lze upravit styly předlohy textu.</a:t>
            </a:r>
          </a:p>
        </p:txBody>
      </p:sp>
      <p:sp>
        <p:nvSpPr>
          <p:cNvPr id="4" name="Zástupný symbol pro datum 3"/>
          <p:cNvSpPr>
            <a:spLocks noGrp="1"/>
          </p:cNvSpPr>
          <p:nvPr>
            <p:ph type="dt" sz="half" idx="10"/>
          </p:nvPr>
        </p:nvSpPr>
        <p:spPr/>
        <p:txBody>
          <a:bodyPr/>
          <a:lstStyle/>
          <a:p>
            <a:fld id="{0B3FA942-437A-45EE-A4E4-8FA9F1575556}" type="datetimeFigureOut">
              <a:rPr lang="cs-CZ" smtClean="0"/>
              <a:pPr/>
              <a:t>09.08.2019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53611A2-3367-4E74-B6D8-C392B7815CAA}" type="slidenum">
              <a:rPr lang="cs-CZ" smtClean="0"/>
              <a:pPr/>
              <a:t>‹#›</a:t>
            </a:fld>
            <a:endParaRPr lang="cs-CZ"/>
          </a:p>
        </p:txBody>
      </p:sp>
      <p:sp>
        <p:nvSpPr>
          <p:cNvPr id="13" name="Ovál 12"/>
          <p:cNvSpPr/>
          <p:nvPr userDrawn="1"/>
        </p:nvSpPr>
        <p:spPr>
          <a:xfrm rot="757428">
            <a:off x="9280415" y="3715757"/>
            <a:ext cx="1883940" cy="1883940"/>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lIns="0" tIns="252000" rIns="0" bIns="0" rtlCol="0" anchor="t" anchorCtr="0">
            <a:normAutofit/>
          </a:bodyPr>
          <a:lstStyle/>
          <a:p>
            <a:pPr algn="ctr"/>
            <a:r>
              <a:rPr lang="cs-CZ" sz="4800" b="1" dirty="0">
                <a:solidFill>
                  <a:schemeClr val="bg1"/>
                </a:solidFill>
              </a:rPr>
              <a:t>Ahoj</a:t>
            </a:r>
          </a:p>
        </p:txBody>
      </p:sp>
      <p:sp>
        <p:nvSpPr>
          <p:cNvPr id="16" name="Obdélník 15"/>
          <p:cNvSpPr/>
          <p:nvPr userDrawn="1"/>
        </p:nvSpPr>
        <p:spPr>
          <a:xfrm>
            <a:off x="-6350" y="6089650"/>
            <a:ext cx="12192000"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5" name="Obrázek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690372" y="6287595"/>
            <a:ext cx="2811255" cy="370742"/>
          </a:xfrm>
          <a:prstGeom prst="rect">
            <a:avLst/>
          </a:prstGeom>
        </p:spPr>
      </p:pic>
      <p:sp>
        <p:nvSpPr>
          <p:cNvPr id="17" name="Ovál 16"/>
          <p:cNvSpPr/>
          <p:nvPr userDrawn="1"/>
        </p:nvSpPr>
        <p:spPr>
          <a:xfrm>
            <a:off x="-1179095" y="1395663"/>
            <a:ext cx="673769" cy="673769"/>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cs-CZ"/>
          </a:p>
        </p:txBody>
      </p:sp>
      <p:sp>
        <p:nvSpPr>
          <p:cNvPr id="18" name="Ovál 17"/>
          <p:cNvSpPr/>
          <p:nvPr userDrawn="1"/>
        </p:nvSpPr>
        <p:spPr>
          <a:xfrm>
            <a:off x="-1179095" y="2370425"/>
            <a:ext cx="673769" cy="67376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19" name="Ovál 18"/>
          <p:cNvSpPr/>
          <p:nvPr userDrawn="1"/>
        </p:nvSpPr>
        <p:spPr>
          <a:xfrm>
            <a:off x="-1179095" y="3350935"/>
            <a:ext cx="673769" cy="67376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20" name="Ovál 19"/>
          <p:cNvSpPr/>
          <p:nvPr userDrawn="1"/>
        </p:nvSpPr>
        <p:spPr>
          <a:xfrm>
            <a:off x="-1179095" y="4325697"/>
            <a:ext cx="673769" cy="67376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21" name="Ovál 20"/>
          <p:cNvSpPr/>
          <p:nvPr userDrawn="1"/>
        </p:nvSpPr>
        <p:spPr>
          <a:xfrm>
            <a:off x="-1181435" y="5271502"/>
            <a:ext cx="673769" cy="6737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vál 21"/>
          <p:cNvSpPr/>
          <p:nvPr userDrawn="1"/>
        </p:nvSpPr>
        <p:spPr>
          <a:xfrm>
            <a:off x="-1181435" y="449858"/>
            <a:ext cx="673769" cy="67376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xmlns="" val="307580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ubliny_otázka/odpovědi_skákací">
    <p:spTree>
      <p:nvGrpSpPr>
        <p:cNvPr id="1" name=""/>
        <p:cNvGrpSpPr/>
        <p:nvPr/>
      </p:nvGrpSpPr>
      <p:grpSpPr>
        <a:xfrm>
          <a:off x="0" y="0"/>
          <a:ext cx="0" cy="0"/>
          <a:chOff x="0" y="0"/>
          <a:chExt cx="0" cy="0"/>
        </a:xfrm>
      </p:grpSpPr>
      <p:sp>
        <p:nvSpPr>
          <p:cNvPr id="7" name="Obdélník 6"/>
          <p:cNvSpPr/>
          <p:nvPr userDrawn="1"/>
        </p:nvSpPr>
        <p:spPr>
          <a:xfrm>
            <a:off x="0" y="0"/>
            <a:ext cx="12192000" cy="6858000"/>
          </a:xfrm>
          <a:prstGeom prst="rect">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4" name="Zástupný symbol pro datum 3"/>
          <p:cNvSpPr>
            <a:spLocks noGrp="1"/>
          </p:cNvSpPr>
          <p:nvPr>
            <p:ph type="dt" sz="half" idx="10"/>
          </p:nvPr>
        </p:nvSpPr>
        <p:spPr/>
        <p:txBody>
          <a:bodyPr/>
          <a:lstStyle/>
          <a:p>
            <a:fld id="{0B3FA942-437A-45EE-A4E4-8FA9F1575556}" type="datetimeFigureOut">
              <a:rPr lang="cs-CZ" smtClean="0"/>
              <a:pPr/>
              <a:t>09.08.2019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53611A2-3367-4E74-B6D8-C392B7815CAA}" type="slidenum">
              <a:rPr lang="cs-CZ" smtClean="0"/>
              <a:pPr/>
              <a:t>‹#›</a:t>
            </a:fld>
            <a:endParaRPr lang="cs-CZ"/>
          </a:p>
        </p:txBody>
      </p:sp>
      <p:sp>
        <p:nvSpPr>
          <p:cNvPr id="9" name="Ovál 8"/>
          <p:cNvSpPr/>
          <p:nvPr userDrawn="1"/>
        </p:nvSpPr>
        <p:spPr>
          <a:xfrm>
            <a:off x="4137905" y="964523"/>
            <a:ext cx="3934391" cy="3934391"/>
          </a:xfrm>
          <a:prstGeom prst="ellipse">
            <a:avLst/>
          </a:prstGeom>
          <a:solidFill>
            <a:schemeClr val="accent3">
              <a:lumMod val="50000"/>
            </a:schemeClr>
          </a:solidFill>
          <a:ln>
            <a:noFill/>
          </a:ln>
        </p:spPr>
        <p:style>
          <a:lnRef idx="0">
            <a:scrgbClr r="0" g="0" b="0"/>
          </a:lnRef>
          <a:fillRef idx="0">
            <a:scrgbClr r="0" g="0" b="0"/>
          </a:fillRef>
          <a:effectRef idx="0">
            <a:scrgbClr r="0" g="0" b="0"/>
          </a:effectRef>
          <a:fontRef idx="minor">
            <a:schemeClr val="lt1"/>
          </a:fontRef>
        </p:style>
        <p:txBody>
          <a:bodyPr lIns="0" tIns="0" rIns="0" bIns="0" rtlCol="0" anchor="t" anchorCtr="0">
            <a:normAutofit fontScale="92500" lnSpcReduction="10000"/>
          </a:bodyPr>
          <a:lstStyle/>
          <a:p>
            <a:pPr algn="ctr"/>
            <a:r>
              <a:rPr lang="cs-CZ" sz="7200" dirty="0">
                <a:solidFill>
                  <a:schemeClr val="bg1"/>
                </a:solidFill>
              </a:rPr>
              <a:t>Hlavní otázka?</a:t>
            </a:r>
          </a:p>
        </p:txBody>
      </p:sp>
      <p:sp>
        <p:nvSpPr>
          <p:cNvPr id="10" name="Ovál 9"/>
          <p:cNvSpPr/>
          <p:nvPr userDrawn="1"/>
        </p:nvSpPr>
        <p:spPr>
          <a:xfrm>
            <a:off x="2761684" y="3869764"/>
            <a:ext cx="2553832" cy="2553832"/>
          </a:xfrm>
          <a:prstGeom prst="ellipse">
            <a:avLst/>
          </a:prstGeom>
          <a:solidFill>
            <a:schemeClr val="accent4">
              <a:lumMod val="50000"/>
              <a:alpha val="50000"/>
            </a:schemeClr>
          </a:solidFill>
          <a:ln>
            <a:noFill/>
          </a:ln>
        </p:spPr>
        <p:style>
          <a:lnRef idx="0">
            <a:scrgbClr r="0" g="0" b="0"/>
          </a:lnRef>
          <a:fillRef idx="0">
            <a:scrgbClr r="0" g="0" b="0"/>
          </a:fillRef>
          <a:effectRef idx="0">
            <a:scrgbClr r="0" g="0" b="0"/>
          </a:effectRef>
          <a:fontRef idx="minor">
            <a:schemeClr val="lt1"/>
          </a:fontRef>
        </p:style>
        <p:txBody>
          <a:bodyPr lIns="0" tIns="0" rIns="0" bIns="0" rtlCol="0" anchor="t" anchorCtr="0">
            <a:noAutofit/>
          </a:bodyPr>
          <a:lstStyle/>
          <a:p>
            <a:pPr algn="ctr"/>
            <a:r>
              <a:rPr lang="cs-CZ" sz="3600" dirty="0">
                <a:solidFill>
                  <a:schemeClr val="bg1"/>
                </a:solidFill>
              </a:rPr>
              <a:t>Odpověď</a:t>
            </a:r>
            <a:r>
              <a:rPr lang="cs-CZ" sz="3600" baseline="0" dirty="0">
                <a:solidFill>
                  <a:schemeClr val="bg1"/>
                </a:solidFill>
              </a:rPr>
              <a:t>:</a:t>
            </a:r>
          </a:p>
          <a:p>
            <a:pPr algn="ctr"/>
            <a:r>
              <a:rPr lang="cs-CZ" sz="3600" dirty="0">
                <a:solidFill>
                  <a:schemeClr val="bg1"/>
                </a:solidFill>
              </a:rPr>
              <a:t>Ne</a:t>
            </a:r>
          </a:p>
        </p:txBody>
      </p:sp>
      <p:sp>
        <p:nvSpPr>
          <p:cNvPr id="11" name="Ovál 10"/>
          <p:cNvSpPr/>
          <p:nvPr userDrawn="1"/>
        </p:nvSpPr>
        <p:spPr>
          <a:xfrm>
            <a:off x="6795380" y="3869764"/>
            <a:ext cx="2553832" cy="2553832"/>
          </a:xfrm>
          <a:prstGeom prst="ellipse">
            <a:avLst/>
          </a:prstGeom>
          <a:solidFill>
            <a:srgbClr val="FFFF00">
              <a:alpha val="62000"/>
            </a:srgbClr>
          </a:solidFill>
          <a:ln>
            <a:noFill/>
          </a:ln>
        </p:spPr>
        <p:style>
          <a:lnRef idx="0">
            <a:scrgbClr r="0" g="0" b="0"/>
          </a:lnRef>
          <a:fillRef idx="0">
            <a:scrgbClr r="0" g="0" b="0"/>
          </a:fillRef>
          <a:effectRef idx="0">
            <a:scrgbClr r="0" g="0" b="0"/>
          </a:effectRef>
          <a:fontRef idx="minor">
            <a:schemeClr val="lt1"/>
          </a:fontRef>
        </p:style>
        <p:txBody>
          <a:bodyPr lIns="0" tIns="0" rIns="0" bIns="0" rtlCol="0" anchor="t" anchorCtr="0">
            <a:normAutofit/>
          </a:bodyPr>
          <a:lstStyle/>
          <a:p>
            <a:pPr algn="ctr"/>
            <a:r>
              <a:rPr lang="cs-CZ" sz="3600" dirty="0">
                <a:solidFill>
                  <a:schemeClr val="bg1"/>
                </a:solidFill>
              </a:rPr>
              <a:t>Odpověď: </a:t>
            </a:r>
          </a:p>
          <a:p>
            <a:pPr algn="ctr"/>
            <a:r>
              <a:rPr lang="cs-CZ" sz="3600" dirty="0">
                <a:solidFill>
                  <a:schemeClr val="bg1"/>
                </a:solidFill>
              </a:rPr>
              <a:t>ano</a:t>
            </a:r>
          </a:p>
        </p:txBody>
      </p:sp>
      <p:sp>
        <p:nvSpPr>
          <p:cNvPr id="12" name="Ovál 11"/>
          <p:cNvSpPr/>
          <p:nvPr userDrawn="1"/>
        </p:nvSpPr>
        <p:spPr>
          <a:xfrm>
            <a:off x="364307" y="4063667"/>
            <a:ext cx="2553832" cy="2553832"/>
          </a:xfrm>
          <a:prstGeom prst="ellipse">
            <a:avLst/>
          </a:prstGeom>
          <a:solidFill>
            <a:srgbClr val="FF0000">
              <a:alpha val="55000"/>
            </a:srgbClr>
          </a:solidFill>
          <a:ln>
            <a:noFill/>
          </a:ln>
        </p:spPr>
        <p:style>
          <a:lnRef idx="0">
            <a:scrgbClr r="0" g="0" b="0"/>
          </a:lnRef>
          <a:fillRef idx="0">
            <a:scrgbClr r="0" g="0" b="0"/>
          </a:fillRef>
          <a:effectRef idx="0">
            <a:scrgbClr r="0" g="0" b="0"/>
          </a:effectRef>
          <a:fontRef idx="minor">
            <a:schemeClr val="lt1"/>
          </a:fontRef>
        </p:style>
        <p:txBody>
          <a:bodyPr wrap="square" lIns="0" tIns="0" rIns="0" bIns="0" rtlCol="0" anchor="t" anchorCtr="0">
            <a:normAutofit/>
          </a:bodyPr>
          <a:lstStyle/>
          <a:p>
            <a:pPr algn="ctr"/>
            <a:r>
              <a:rPr lang="cs-CZ" sz="4400" dirty="0">
                <a:solidFill>
                  <a:schemeClr val="bg1"/>
                </a:solidFill>
              </a:rPr>
              <a:t>špatně</a:t>
            </a:r>
          </a:p>
        </p:txBody>
      </p:sp>
      <p:sp>
        <p:nvSpPr>
          <p:cNvPr id="13" name="Ovál 12"/>
          <p:cNvSpPr/>
          <p:nvPr userDrawn="1"/>
        </p:nvSpPr>
        <p:spPr>
          <a:xfrm>
            <a:off x="9205332" y="4081695"/>
            <a:ext cx="2553832" cy="2553832"/>
          </a:xfrm>
          <a:prstGeom prst="ellipse">
            <a:avLst/>
          </a:prstGeom>
          <a:solidFill>
            <a:schemeClr val="accent2">
              <a:alpha val="51000"/>
            </a:schemeClr>
          </a:solidFill>
          <a:ln>
            <a:noFill/>
          </a:ln>
        </p:spPr>
        <p:style>
          <a:lnRef idx="0">
            <a:scrgbClr r="0" g="0" b="0"/>
          </a:lnRef>
          <a:fillRef idx="0">
            <a:scrgbClr r="0" g="0" b="0"/>
          </a:fillRef>
          <a:effectRef idx="0">
            <a:scrgbClr r="0" g="0" b="0"/>
          </a:effectRef>
          <a:fontRef idx="minor">
            <a:schemeClr val="lt1"/>
          </a:fontRef>
        </p:style>
        <p:txBody>
          <a:bodyPr wrap="square" lIns="0" tIns="0" rIns="0" bIns="0" rtlCol="0" anchor="t" anchorCtr="0">
            <a:noAutofit/>
          </a:bodyPr>
          <a:lstStyle/>
          <a:p>
            <a:pPr algn="ctr"/>
            <a:r>
              <a:rPr lang="cs-CZ" sz="4000" dirty="0">
                <a:solidFill>
                  <a:schemeClr val="bg1"/>
                </a:solidFill>
              </a:rPr>
              <a:t>správně</a:t>
            </a:r>
          </a:p>
        </p:txBody>
      </p:sp>
      <p:sp>
        <p:nvSpPr>
          <p:cNvPr id="14" name="Ovál 13"/>
          <p:cNvSpPr/>
          <p:nvPr userDrawn="1"/>
        </p:nvSpPr>
        <p:spPr>
          <a:xfrm>
            <a:off x="332004" y="2890964"/>
            <a:ext cx="1477053" cy="1477053"/>
          </a:xfrm>
          <a:prstGeom prst="ellipse">
            <a:avLst/>
          </a:prstGeom>
          <a:solidFill>
            <a:srgbClr val="FF0000">
              <a:alpha val="55000"/>
            </a:srgbClr>
          </a:solidFill>
          <a:ln>
            <a:noFill/>
          </a:ln>
        </p:spPr>
        <p:style>
          <a:lnRef idx="0">
            <a:scrgbClr r="0" g="0" b="0"/>
          </a:lnRef>
          <a:fillRef idx="0">
            <a:scrgbClr r="0" g="0" b="0"/>
          </a:fillRef>
          <a:effectRef idx="0">
            <a:scrgbClr r="0" g="0" b="0"/>
          </a:effectRef>
          <a:fontRef idx="minor">
            <a:schemeClr val="lt1"/>
          </a:fontRef>
        </p:style>
        <p:txBody>
          <a:bodyPr wrap="square" lIns="0" tIns="0" rIns="0" bIns="0" rtlCol="0" anchor="t" anchorCtr="0">
            <a:normAutofit fontScale="77500" lnSpcReduction="20000"/>
          </a:bodyPr>
          <a:lstStyle/>
          <a:p>
            <a:pPr algn="ctr"/>
            <a:r>
              <a:rPr lang="cs-CZ" sz="4400" dirty="0">
                <a:solidFill>
                  <a:schemeClr val="bg1"/>
                </a:solidFill>
              </a:rPr>
              <a:t>Víme, proč?</a:t>
            </a:r>
          </a:p>
        </p:txBody>
      </p:sp>
      <p:sp>
        <p:nvSpPr>
          <p:cNvPr id="16" name="Ovál 15"/>
          <p:cNvSpPr/>
          <p:nvPr userDrawn="1"/>
        </p:nvSpPr>
        <p:spPr>
          <a:xfrm>
            <a:off x="10308051" y="2890964"/>
            <a:ext cx="1477053" cy="1477053"/>
          </a:xfrm>
          <a:prstGeom prst="ellipse">
            <a:avLst/>
          </a:prstGeom>
          <a:solidFill>
            <a:schemeClr val="accent2">
              <a:alpha val="51000"/>
            </a:schemeClr>
          </a:solidFill>
          <a:ln>
            <a:noFill/>
          </a:ln>
        </p:spPr>
        <p:style>
          <a:lnRef idx="0">
            <a:scrgbClr r="0" g="0" b="0"/>
          </a:lnRef>
          <a:fillRef idx="0">
            <a:scrgbClr r="0" g="0" b="0"/>
          </a:fillRef>
          <a:effectRef idx="0">
            <a:scrgbClr r="0" g="0" b="0"/>
          </a:effectRef>
          <a:fontRef idx="minor">
            <a:schemeClr val="lt1"/>
          </a:fontRef>
        </p:style>
        <p:txBody>
          <a:bodyPr wrap="square" lIns="0" tIns="0" rIns="0" bIns="0" rtlCol="0" anchor="t" anchorCtr="0">
            <a:normAutofit fontScale="77500" lnSpcReduction="20000"/>
          </a:bodyPr>
          <a:lstStyle/>
          <a:p>
            <a:pPr algn="ctr"/>
            <a:r>
              <a:rPr lang="cs-CZ" sz="4400" dirty="0">
                <a:solidFill>
                  <a:schemeClr val="bg1"/>
                </a:solidFill>
              </a:rPr>
              <a:t>Víme, proč?</a:t>
            </a:r>
          </a:p>
        </p:txBody>
      </p:sp>
      <p:sp>
        <p:nvSpPr>
          <p:cNvPr id="8" name="Obdélník 7"/>
          <p:cNvSpPr/>
          <p:nvPr userDrawn="1"/>
        </p:nvSpPr>
        <p:spPr>
          <a:xfrm>
            <a:off x="332004" y="314324"/>
            <a:ext cx="3335121" cy="2472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000" dirty="0"/>
              <a:t>Odrážky</a:t>
            </a:r>
            <a:r>
              <a:rPr lang="cs-CZ" sz="2000" baseline="0" dirty="0"/>
              <a:t> p</a:t>
            </a:r>
            <a:r>
              <a:rPr lang="cs-CZ" sz="2000" dirty="0"/>
              <a:t>roč je to špatně</a:t>
            </a:r>
          </a:p>
          <a:p>
            <a:pPr marL="0" marR="0" lvl="0" indent="0" algn="ctr" defTabSz="914400" rtl="0" eaLnBrk="1" fontAlgn="auto" latinLnBrk="0" hangingPunct="1">
              <a:lnSpc>
                <a:spcPct val="100000"/>
              </a:lnSpc>
              <a:spcBef>
                <a:spcPts val="0"/>
              </a:spcBef>
              <a:spcAft>
                <a:spcPts val="0"/>
              </a:spcAft>
              <a:buClrTx/>
              <a:buSzTx/>
              <a:buFontTx/>
              <a:buNone/>
              <a:tabLst/>
              <a:defRPr/>
            </a:pPr>
            <a:r>
              <a:rPr lang="cs-CZ" sz="2000" dirty="0"/>
              <a:t>Odrážky</a:t>
            </a:r>
            <a:r>
              <a:rPr lang="cs-CZ" sz="2000" baseline="0" dirty="0"/>
              <a:t> p</a:t>
            </a:r>
            <a:r>
              <a:rPr lang="cs-CZ" sz="2000" dirty="0"/>
              <a:t>roč je to špatně</a:t>
            </a:r>
          </a:p>
          <a:p>
            <a:pPr marL="0" marR="0" lvl="0" indent="0" algn="ctr" defTabSz="914400" rtl="0" eaLnBrk="1" fontAlgn="auto" latinLnBrk="0" hangingPunct="1">
              <a:lnSpc>
                <a:spcPct val="100000"/>
              </a:lnSpc>
              <a:spcBef>
                <a:spcPts val="0"/>
              </a:spcBef>
              <a:spcAft>
                <a:spcPts val="0"/>
              </a:spcAft>
              <a:buClrTx/>
              <a:buSzTx/>
              <a:buFontTx/>
              <a:buNone/>
              <a:tabLst/>
              <a:defRPr/>
            </a:pPr>
            <a:r>
              <a:rPr lang="cs-CZ" sz="2000" dirty="0"/>
              <a:t>Odrážky</a:t>
            </a:r>
            <a:r>
              <a:rPr lang="cs-CZ" sz="2000" baseline="0" dirty="0"/>
              <a:t> p</a:t>
            </a:r>
            <a:r>
              <a:rPr lang="cs-CZ" sz="2000" dirty="0"/>
              <a:t>roč je to špatně</a:t>
            </a:r>
          </a:p>
          <a:p>
            <a:pPr marL="0" marR="0" lvl="0" indent="0" algn="ctr" defTabSz="914400" rtl="0" eaLnBrk="1" fontAlgn="auto" latinLnBrk="0" hangingPunct="1">
              <a:lnSpc>
                <a:spcPct val="100000"/>
              </a:lnSpc>
              <a:spcBef>
                <a:spcPts val="0"/>
              </a:spcBef>
              <a:spcAft>
                <a:spcPts val="0"/>
              </a:spcAft>
              <a:buClrTx/>
              <a:buSzTx/>
              <a:buFontTx/>
              <a:buNone/>
              <a:tabLst/>
              <a:defRPr/>
            </a:pPr>
            <a:r>
              <a:rPr lang="cs-CZ" sz="2000" dirty="0"/>
              <a:t>Odrážky</a:t>
            </a:r>
            <a:r>
              <a:rPr lang="cs-CZ" sz="2000" baseline="0" dirty="0"/>
              <a:t> p</a:t>
            </a:r>
            <a:r>
              <a:rPr lang="cs-CZ" sz="2000" dirty="0"/>
              <a:t>roč je to špatně</a:t>
            </a:r>
          </a:p>
          <a:p>
            <a:pPr marL="0" marR="0" lvl="0" indent="0" algn="ctr" defTabSz="914400" rtl="0" eaLnBrk="1" fontAlgn="auto" latinLnBrk="0" hangingPunct="1">
              <a:lnSpc>
                <a:spcPct val="100000"/>
              </a:lnSpc>
              <a:spcBef>
                <a:spcPts val="0"/>
              </a:spcBef>
              <a:spcAft>
                <a:spcPts val="0"/>
              </a:spcAft>
              <a:buClrTx/>
              <a:buSzTx/>
              <a:buFontTx/>
              <a:buNone/>
              <a:tabLst/>
              <a:defRPr/>
            </a:pPr>
            <a:r>
              <a:rPr lang="cs-CZ" sz="2000" dirty="0"/>
              <a:t>Odrážky</a:t>
            </a:r>
            <a:r>
              <a:rPr lang="cs-CZ" sz="2000" baseline="0" dirty="0"/>
              <a:t> p</a:t>
            </a:r>
            <a:r>
              <a:rPr lang="cs-CZ" sz="2000" dirty="0"/>
              <a:t>roč je to špatně</a:t>
            </a:r>
          </a:p>
          <a:p>
            <a:pPr marL="0" marR="0" lvl="0" indent="0" algn="ctr" defTabSz="914400" rtl="0" eaLnBrk="1" fontAlgn="auto" latinLnBrk="0" hangingPunct="1">
              <a:lnSpc>
                <a:spcPct val="100000"/>
              </a:lnSpc>
              <a:spcBef>
                <a:spcPts val="0"/>
              </a:spcBef>
              <a:spcAft>
                <a:spcPts val="0"/>
              </a:spcAft>
              <a:buClrTx/>
              <a:buSzTx/>
              <a:buFontTx/>
              <a:buNone/>
              <a:tabLst/>
              <a:defRPr/>
            </a:pPr>
            <a:r>
              <a:rPr lang="cs-CZ" sz="2000" dirty="0"/>
              <a:t>Odrážky</a:t>
            </a:r>
            <a:r>
              <a:rPr lang="cs-CZ" sz="2000" baseline="0" dirty="0"/>
              <a:t> p</a:t>
            </a:r>
            <a:r>
              <a:rPr lang="cs-CZ" sz="2000" dirty="0"/>
              <a:t>roč je to špatně</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cs-CZ" dirty="0"/>
          </a:p>
          <a:p>
            <a:pPr algn="ctr"/>
            <a:endParaRPr lang="cs-CZ" dirty="0"/>
          </a:p>
        </p:txBody>
      </p:sp>
      <p:sp>
        <p:nvSpPr>
          <p:cNvPr id="20" name="Obdélník 19"/>
          <p:cNvSpPr/>
          <p:nvPr userDrawn="1"/>
        </p:nvSpPr>
        <p:spPr>
          <a:xfrm>
            <a:off x="8543076" y="384789"/>
            <a:ext cx="3335121" cy="2472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000" dirty="0"/>
              <a:t>Odrážky</a:t>
            </a:r>
            <a:r>
              <a:rPr lang="cs-CZ" sz="2000" baseline="0" dirty="0"/>
              <a:t> p</a:t>
            </a:r>
            <a:r>
              <a:rPr lang="cs-CZ" sz="2000" dirty="0"/>
              <a:t>roč je to dobře</a:t>
            </a:r>
          </a:p>
          <a:p>
            <a:pPr marL="0" marR="0" lvl="0" indent="0" algn="ctr" defTabSz="914400" rtl="0" eaLnBrk="1" fontAlgn="auto" latinLnBrk="0" hangingPunct="1">
              <a:lnSpc>
                <a:spcPct val="100000"/>
              </a:lnSpc>
              <a:spcBef>
                <a:spcPts val="0"/>
              </a:spcBef>
              <a:spcAft>
                <a:spcPts val="0"/>
              </a:spcAft>
              <a:buClrTx/>
              <a:buSzTx/>
              <a:buFontTx/>
              <a:buNone/>
              <a:tabLst/>
              <a:defRPr/>
            </a:pPr>
            <a:r>
              <a:rPr lang="cs-CZ" sz="2000" dirty="0"/>
              <a:t>Odrážky</a:t>
            </a:r>
            <a:r>
              <a:rPr lang="cs-CZ" sz="2000" baseline="0" dirty="0"/>
              <a:t> p</a:t>
            </a:r>
            <a:r>
              <a:rPr lang="cs-CZ" sz="2000" dirty="0"/>
              <a:t>roč je to dobře</a:t>
            </a:r>
          </a:p>
          <a:p>
            <a:pPr marL="0" marR="0" lvl="0" indent="0" algn="ctr" defTabSz="914400" rtl="0" eaLnBrk="1" fontAlgn="auto" latinLnBrk="0" hangingPunct="1">
              <a:lnSpc>
                <a:spcPct val="100000"/>
              </a:lnSpc>
              <a:spcBef>
                <a:spcPts val="0"/>
              </a:spcBef>
              <a:spcAft>
                <a:spcPts val="0"/>
              </a:spcAft>
              <a:buClrTx/>
              <a:buSzTx/>
              <a:buFontTx/>
              <a:buNone/>
              <a:tabLst/>
              <a:defRPr/>
            </a:pPr>
            <a:r>
              <a:rPr lang="cs-CZ" sz="2000" dirty="0"/>
              <a:t>Odrážky</a:t>
            </a:r>
            <a:r>
              <a:rPr lang="cs-CZ" sz="2000" baseline="0" dirty="0"/>
              <a:t> p</a:t>
            </a:r>
            <a:r>
              <a:rPr lang="cs-CZ" sz="2000" dirty="0"/>
              <a:t>roč je to dobře</a:t>
            </a:r>
          </a:p>
          <a:p>
            <a:pPr marL="0" marR="0" lvl="0" indent="0" algn="ctr" defTabSz="914400" rtl="0" eaLnBrk="1" fontAlgn="auto" latinLnBrk="0" hangingPunct="1">
              <a:lnSpc>
                <a:spcPct val="100000"/>
              </a:lnSpc>
              <a:spcBef>
                <a:spcPts val="0"/>
              </a:spcBef>
              <a:spcAft>
                <a:spcPts val="0"/>
              </a:spcAft>
              <a:buClrTx/>
              <a:buSzTx/>
              <a:buFontTx/>
              <a:buNone/>
              <a:tabLst/>
              <a:defRPr/>
            </a:pPr>
            <a:r>
              <a:rPr lang="cs-CZ" sz="2000" dirty="0"/>
              <a:t>Odrážky</a:t>
            </a:r>
            <a:r>
              <a:rPr lang="cs-CZ" sz="2000" baseline="0" dirty="0"/>
              <a:t> p</a:t>
            </a:r>
            <a:r>
              <a:rPr lang="cs-CZ" sz="2000" dirty="0"/>
              <a:t>roč je to dobře</a:t>
            </a:r>
          </a:p>
          <a:p>
            <a:pPr marL="0" marR="0" lvl="0" indent="0" algn="ctr" defTabSz="914400" rtl="0" eaLnBrk="1" fontAlgn="auto" latinLnBrk="0" hangingPunct="1">
              <a:lnSpc>
                <a:spcPct val="100000"/>
              </a:lnSpc>
              <a:spcBef>
                <a:spcPts val="0"/>
              </a:spcBef>
              <a:spcAft>
                <a:spcPts val="0"/>
              </a:spcAft>
              <a:buClrTx/>
              <a:buSzTx/>
              <a:buFontTx/>
              <a:buNone/>
              <a:tabLst/>
              <a:defRPr/>
            </a:pPr>
            <a:r>
              <a:rPr lang="cs-CZ" sz="2000" dirty="0"/>
              <a:t>Odrážky</a:t>
            </a:r>
            <a:r>
              <a:rPr lang="cs-CZ" sz="2000" baseline="0" dirty="0"/>
              <a:t> p</a:t>
            </a:r>
            <a:r>
              <a:rPr lang="cs-CZ" sz="2000" dirty="0"/>
              <a:t>roč je to dobře</a:t>
            </a:r>
          </a:p>
          <a:p>
            <a:pPr marL="0" marR="0" lvl="0" indent="0" algn="ctr" defTabSz="914400" rtl="0" eaLnBrk="1" fontAlgn="auto" latinLnBrk="0" hangingPunct="1">
              <a:lnSpc>
                <a:spcPct val="100000"/>
              </a:lnSpc>
              <a:spcBef>
                <a:spcPts val="0"/>
              </a:spcBef>
              <a:spcAft>
                <a:spcPts val="0"/>
              </a:spcAft>
              <a:buClrTx/>
              <a:buSzTx/>
              <a:buFontTx/>
              <a:buNone/>
              <a:tabLst/>
              <a:defRPr/>
            </a:pPr>
            <a:r>
              <a:rPr lang="cs-CZ" sz="2000" dirty="0"/>
              <a:t>Odrážky</a:t>
            </a:r>
            <a:r>
              <a:rPr lang="cs-CZ" sz="2000" baseline="0" dirty="0"/>
              <a:t> p</a:t>
            </a:r>
            <a:r>
              <a:rPr lang="cs-CZ" sz="2000" dirty="0"/>
              <a:t>roč je to dobře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cs-CZ" dirty="0"/>
          </a:p>
          <a:p>
            <a:pPr algn="ctr"/>
            <a:endParaRPr lang="cs-CZ" dirty="0"/>
          </a:p>
        </p:txBody>
      </p:sp>
      <p:pic>
        <p:nvPicPr>
          <p:cNvPr id="21" name="Obrázek 20"/>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463491" y="6350000"/>
            <a:ext cx="1265018" cy="839138"/>
          </a:xfrm>
          <a:prstGeom prst="rect">
            <a:avLst/>
          </a:prstGeom>
        </p:spPr>
      </p:pic>
    </p:spTree>
    <p:extLst>
      <p:ext uri="{BB962C8B-B14F-4D97-AF65-F5344CB8AC3E}">
        <p14:creationId xmlns:p14="http://schemas.microsoft.com/office/powerpoint/2010/main" xmlns="" val="121081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80">
                                          <p:stCondLst>
                                            <p:cond delay="0"/>
                                          </p:stCondLst>
                                        </p:cTn>
                                        <p:tgtEl>
                                          <p:spTgt spid="11"/>
                                        </p:tgtEl>
                                      </p:cBhvr>
                                    </p:animEffect>
                                    <p:anim calcmode="lin" valueType="num">
                                      <p:cBhvr>
                                        <p:cTn id="4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7" dur="26">
                                          <p:stCondLst>
                                            <p:cond delay="650"/>
                                          </p:stCondLst>
                                        </p:cTn>
                                        <p:tgtEl>
                                          <p:spTgt spid="11"/>
                                        </p:tgtEl>
                                      </p:cBhvr>
                                      <p:to x="100000" y="60000"/>
                                    </p:animScale>
                                    <p:animScale>
                                      <p:cBhvr>
                                        <p:cTn id="48" dur="166" decel="50000">
                                          <p:stCondLst>
                                            <p:cond delay="676"/>
                                          </p:stCondLst>
                                        </p:cTn>
                                        <p:tgtEl>
                                          <p:spTgt spid="11"/>
                                        </p:tgtEl>
                                      </p:cBhvr>
                                      <p:to x="100000" y="100000"/>
                                    </p:animScale>
                                    <p:animScale>
                                      <p:cBhvr>
                                        <p:cTn id="49" dur="26">
                                          <p:stCondLst>
                                            <p:cond delay="1312"/>
                                          </p:stCondLst>
                                        </p:cTn>
                                        <p:tgtEl>
                                          <p:spTgt spid="11"/>
                                        </p:tgtEl>
                                      </p:cBhvr>
                                      <p:to x="100000" y="80000"/>
                                    </p:animScale>
                                    <p:animScale>
                                      <p:cBhvr>
                                        <p:cTn id="50" dur="166" decel="50000">
                                          <p:stCondLst>
                                            <p:cond delay="1338"/>
                                          </p:stCondLst>
                                        </p:cTn>
                                        <p:tgtEl>
                                          <p:spTgt spid="11"/>
                                        </p:tgtEl>
                                      </p:cBhvr>
                                      <p:to x="100000" y="100000"/>
                                    </p:animScale>
                                    <p:animScale>
                                      <p:cBhvr>
                                        <p:cTn id="51" dur="26">
                                          <p:stCondLst>
                                            <p:cond delay="1642"/>
                                          </p:stCondLst>
                                        </p:cTn>
                                        <p:tgtEl>
                                          <p:spTgt spid="11"/>
                                        </p:tgtEl>
                                      </p:cBhvr>
                                      <p:to x="100000" y="90000"/>
                                    </p:animScale>
                                    <p:animScale>
                                      <p:cBhvr>
                                        <p:cTn id="52" dur="166" decel="50000">
                                          <p:stCondLst>
                                            <p:cond delay="1668"/>
                                          </p:stCondLst>
                                        </p:cTn>
                                        <p:tgtEl>
                                          <p:spTgt spid="11"/>
                                        </p:tgtEl>
                                      </p:cBhvr>
                                      <p:to x="100000" y="100000"/>
                                    </p:animScale>
                                    <p:animScale>
                                      <p:cBhvr>
                                        <p:cTn id="53" dur="26">
                                          <p:stCondLst>
                                            <p:cond delay="1808"/>
                                          </p:stCondLst>
                                        </p:cTn>
                                        <p:tgtEl>
                                          <p:spTgt spid="11"/>
                                        </p:tgtEl>
                                      </p:cBhvr>
                                      <p:to x="100000" y="95000"/>
                                    </p:animScale>
                                    <p:animScale>
                                      <p:cBhvr>
                                        <p:cTn id="54"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14"/>
                    </p:tgtEl>
                  </p:cond>
                </p:stCondLst>
                <p:endSync evt="end" delay="0">
                  <p:rtn val="all"/>
                </p:endSync>
                <p:childTnLst>
                  <p:par>
                    <p:cTn id="56" fill="hold">
                      <p:stCondLst>
                        <p:cond delay="0"/>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up)">
                                      <p:cBhvr>
                                        <p:cTn id="60" dur="1000"/>
                                        <p:tgtEl>
                                          <p:spTgt spid="8"/>
                                        </p:tgtEl>
                                      </p:cBhvr>
                                    </p:animEffect>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6"/>
                    </p:tgtEl>
                  </p:cond>
                </p:stCondLst>
                <p:endSync evt="end" delay="0">
                  <p:rtn val="all"/>
                </p:endSync>
                <p:childTnLst>
                  <p:par>
                    <p:cTn id="62" fill="hold">
                      <p:stCondLst>
                        <p:cond delay="0"/>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1000"/>
                                        <p:tgtEl>
                                          <p:spTgt spid="20"/>
                                        </p:tgtEl>
                                      </p:cBhvr>
                                    </p:animEffect>
                                  </p:childTnLst>
                                </p:cTn>
                              </p:par>
                            </p:childTnLst>
                          </p:cTn>
                        </p:par>
                      </p:childTnLst>
                    </p:cTn>
                  </p:par>
                </p:childTnLst>
              </p:cTn>
              <p:nextCondLst>
                <p:cond evt="onClick" delay="0">
                  <p:tgtEl>
                    <p:spTgt spid="16"/>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26" presetClass="entr" presetSubtype="0"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ipe(down)">
                                      <p:cBhvr>
                                        <p:cTn id="72" dur="580">
                                          <p:stCondLst>
                                            <p:cond delay="0"/>
                                          </p:stCondLst>
                                        </p:cTn>
                                        <p:tgtEl>
                                          <p:spTgt spid="12"/>
                                        </p:tgtEl>
                                      </p:cBhvr>
                                    </p:animEffect>
                                    <p:anim calcmode="lin" valueType="num">
                                      <p:cBhvr>
                                        <p:cTn id="7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8" dur="26">
                                          <p:stCondLst>
                                            <p:cond delay="650"/>
                                          </p:stCondLst>
                                        </p:cTn>
                                        <p:tgtEl>
                                          <p:spTgt spid="12"/>
                                        </p:tgtEl>
                                      </p:cBhvr>
                                      <p:to x="100000" y="60000"/>
                                    </p:animScale>
                                    <p:animScale>
                                      <p:cBhvr>
                                        <p:cTn id="79" dur="166" decel="50000">
                                          <p:stCondLst>
                                            <p:cond delay="676"/>
                                          </p:stCondLst>
                                        </p:cTn>
                                        <p:tgtEl>
                                          <p:spTgt spid="12"/>
                                        </p:tgtEl>
                                      </p:cBhvr>
                                      <p:to x="100000" y="100000"/>
                                    </p:animScale>
                                    <p:animScale>
                                      <p:cBhvr>
                                        <p:cTn id="80" dur="26">
                                          <p:stCondLst>
                                            <p:cond delay="1312"/>
                                          </p:stCondLst>
                                        </p:cTn>
                                        <p:tgtEl>
                                          <p:spTgt spid="12"/>
                                        </p:tgtEl>
                                      </p:cBhvr>
                                      <p:to x="100000" y="80000"/>
                                    </p:animScale>
                                    <p:animScale>
                                      <p:cBhvr>
                                        <p:cTn id="81" dur="166" decel="50000">
                                          <p:stCondLst>
                                            <p:cond delay="1338"/>
                                          </p:stCondLst>
                                        </p:cTn>
                                        <p:tgtEl>
                                          <p:spTgt spid="12"/>
                                        </p:tgtEl>
                                      </p:cBhvr>
                                      <p:to x="100000" y="100000"/>
                                    </p:animScale>
                                    <p:animScale>
                                      <p:cBhvr>
                                        <p:cTn id="82" dur="26">
                                          <p:stCondLst>
                                            <p:cond delay="1642"/>
                                          </p:stCondLst>
                                        </p:cTn>
                                        <p:tgtEl>
                                          <p:spTgt spid="12"/>
                                        </p:tgtEl>
                                      </p:cBhvr>
                                      <p:to x="100000" y="90000"/>
                                    </p:animScale>
                                    <p:animScale>
                                      <p:cBhvr>
                                        <p:cTn id="83" dur="166" decel="50000">
                                          <p:stCondLst>
                                            <p:cond delay="1668"/>
                                          </p:stCondLst>
                                        </p:cTn>
                                        <p:tgtEl>
                                          <p:spTgt spid="12"/>
                                        </p:tgtEl>
                                      </p:cBhvr>
                                      <p:to x="100000" y="100000"/>
                                    </p:animScale>
                                    <p:animScale>
                                      <p:cBhvr>
                                        <p:cTn id="84" dur="26">
                                          <p:stCondLst>
                                            <p:cond delay="1808"/>
                                          </p:stCondLst>
                                        </p:cTn>
                                        <p:tgtEl>
                                          <p:spTgt spid="12"/>
                                        </p:tgtEl>
                                      </p:cBhvr>
                                      <p:to x="100000" y="95000"/>
                                    </p:animScale>
                                    <p:animScale>
                                      <p:cBhvr>
                                        <p:cTn id="85" dur="166" decel="50000">
                                          <p:stCondLst>
                                            <p:cond delay="1834"/>
                                          </p:stCondLst>
                                        </p:cTn>
                                        <p:tgtEl>
                                          <p:spTgt spid="12"/>
                                        </p:tgtEl>
                                      </p:cBhvr>
                                      <p:to x="100000" y="100000"/>
                                    </p:animScale>
                                  </p:childTnLst>
                                </p:cTn>
                              </p:par>
                            </p:childTnLst>
                          </p:cTn>
                        </p:par>
                      </p:childTnLst>
                    </p:cTn>
                  </p:par>
                </p:childTnLst>
              </p:cTn>
              <p:nextCondLst>
                <p:cond evt="onClick" delay="0">
                  <p:tgtEl>
                    <p:spTgt spid="10"/>
                  </p:tgtEl>
                </p:cond>
              </p:nextCondLst>
            </p:seq>
            <p:seq concurrent="1" nextAc="seek">
              <p:cTn id="86" restart="whenNotActive" fill="hold" evtFilter="cancelBubble" nodeType="interactiveSeq">
                <p:stCondLst>
                  <p:cond evt="onClick" delay="0">
                    <p:tgtEl>
                      <p:spTgt spid="12"/>
                    </p:tgtEl>
                  </p:cond>
                </p:stCondLst>
                <p:endSync evt="end" delay="0">
                  <p:rtn val="all"/>
                </p:endSync>
                <p:childTnLst>
                  <p:par>
                    <p:cTn id="87" fill="hold">
                      <p:stCondLst>
                        <p:cond delay="0"/>
                      </p:stCondLst>
                      <p:childTnLst>
                        <p:par>
                          <p:cTn id="88" fill="hold">
                            <p:stCondLst>
                              <p:cond delay="0"/>
                            </p:stCondLst>
                            <p:childTnLst>
                              <p:par>
                                <p:cTn id="89" presetID="26" presetClass="entr" presetSubtype="0"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wipe(down)">
                                      <p:cBhvr>
                                        <p:cTn id="91" dur="580">
                                          <p:stCondLst>
                                            <p:cond delay="0"/>
                                          </p:stCondLst>
                                        </p:cTn>
                                        <p:tgtEl>
                                          <p:spTgt spid="14"/>
                                        </p:tgtEl>
                                      </p:cBhvr>
                                    </p:animEffect>
                                    <p:anim calcmode="lin" valueType="num">
                                      <p:cBhvr>
                                        <p:cTn id="9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97" dur="26">
                                          <p:stCondLst>
                                            <p:cond delay="650"/>
                                          </p:stCondLst>
                                        </p:cTn>
                                        <p:tgtEl>
                                          <p:spTgt spid="14"/>
                                        </p:tgtEl>
                                      </p:cBhvr>
                                      <p:to x="100000" y="60000"/>
                                    </p:animScale>
                                    <p:animScale>
                                      <p:cBhvr>
                                        <p:cTn id="98" dur="166" decel="50000">
                                          <p:stCondLst>
                                            <p:cond delay="676"/>
                                          </p:stCondLst>
                                        </p:cTn>
                                        <p:tgtEl>
                                          <p:spTgt spid="14"/>
                                        </p:tgtEl>
                                      </p:cBhvr>
                                      <p:to x="100000" y="100000"/>
                                    </p:animScale>
                                    <p:animScale>
                                      <p:cBhvr>
                                        <p:cTn id="99" dur="26">
                                          <p:stCondLst>
                                            <p:cond delay="1312"/>
                                          </p:stCondLst>
                                        </p:cTn>
                                        <p:tgtEl>
                                          <p:spTgt spid="14"/>
                                        </p:tgtEl>
                                      </p:cBhvr>
                                      <p:to x="100000" y="80000"/>
                                    </p:animScale>
                                    <p:animScale>
                                      <p:cBhvr>
                                        <p:cTn id="100" dur="166" decel="50000">
                                          <p:stCondLst>
                                            <p:cond delay="1338"/>
                                          </p:stCondLst>
                                        </p:cTn>
                                        <p:tgtEl>
                                          <p:spTgt spid="14"/>
                                        </p:tgtEl>
                                      </p:cBhvr>
                                      <p:to x="100000" y="100000"/>
                                    </p:animScale>
                                    <p:animScale>
                                      <p:cBhvr>
                                        <p:cTn id="101" dur="26">
                                          <p:stCondLst>
                                            <p:cond delay="1642"/>
                                          </p:stCondLst>
                                        </p:cTn>
                                        <p:tgtEl>
                                          <p:spTgt spid="14"/>
                                        </p:tgtEl>
                                      </p:cBhvr>
                                      <p:to x="100000" y="90000"/>
                                    </p:animScale>
                                    <p:animScale>
                                      <p:cBhvr>
                                        <p:cTn id="102" dur="166" decel="50000">
                                          <p:stCondLst>
                                            <p:cond delay="1668"/>
                                          </p:stCondLst>
                                        </p:cTn>
                                        <p:tgtEl>
                                          <p:spTgt spid="14"/>
                                        </p:tgtEl>
                                      </p:cBhvr>
                                      <p:to x="100000" y="100000"/>
                                    </p:animScale>
                                    <p:animScale>
                                      <p:cBhvr>
                                        <p:cTn id="103" dur="26">
                                          <p:stCondLst>
                                            <p:cond delay="1808"/>
                                          </p:stCondLst>
                                        </p:cTn>
                                        <p:tgtEl>
                                          <p:spTgt spid="14"/>
                                        </p:tgtEl>
                                      </p:cBhvr>
                                      <p:to x="100000" y="95000"/>
                                    </p:animScale>
                                    <p:animScale>
                                      <p:cBhvr>
                                        <p:cTn id="104" dur="166" decel="50000">
                                          <p:stCondLst>
                                            <p:cond delay="1834"/>
                                          </p:stCondLst>
                                        </p:cTn>
                                        <p:tgtEl>
                                          <p:spTgt spid="14"/>
                                        </p:tgtEl>
                                      </p:cBhvr>
                                      <p:to x="100000" y="100000"/>
                                    </p:animScale>
                                  </p:childTnLst>
                                </p:cTn>
                              </p:par>
                            </p:childTnLst>
                          </p:cTn>
                        </p:par>
                      </p:childTnLst>
                    </p:cTn>
                  </p:par>
                </p:childTnLst>
              </p:cTn>
              <p:nextCondLst>
                <p:cond evt="onClick" delay="0">
                  <p:tgtEl>
                    <p:spTgt spid="12"/>
                  </p:tgtEl>
                </p:cond>
              </p:nextCondLst>
            </p:seq>
            <p:seq concurrent="1" nextAc="seek">
              <p:cTn id="105" restart="whenNotActive" fill="hold" evtFilter="cancelBubble" nodeType="interactiveSeq">
                <p:stCondLst>
                  <p:cond evt="onClick" delay="0">
                    <p:tgtEl>
                      <p:spTgt spid="11"/>
                    </p:tgtEl>
                  </p:cond>
                </p:stCondLst>
                <p:endSync evt="end" delay="0">
                  <p:rtn val="all"/>
                </p:endSync>
                <p:childTnLst>
                  <p:par>
                    <p:cTn id="106" fill="hold">
                      <p:stCondLst>
                        <p:cond delay="0"/>
                      </p:stCondLst>
                      <p:childTnLst>
                        <p:par>
                          <p:cTn id="107" fill="hold">
                            <p:stCondLst>
                              <p:cond delay="0"/>
                            </p:stCondLst>
                            <p:childTnLst>
                              <p:par>
                                <p:cTn id="108" presetID="26" presetClass="entr" presetSubtype="0" fill="hold" grpId="0" nodeType="clickEffect">
                                  <p:stCondLst>
                                    <p:cond delay="0"/>
                                  </p:stCondLst>
                                  <p:childTnLst>
                                    <p:set>
                                      <p:cBhvr>
                                        <p:cTn id="109" dur="1" fill="hold">
                                          <p:stCondLst>
                                            <p:cond delay="0"/>
                                          </p:stCondLst>
                                        </p:cTn>
                                        <p:tgtEl>
                                          <p:spTgt spid="13"/>
                                        </p:tgtEl>
                                        <p:attrNameLst>
                                          <p:attrName>style.visibility</p:attrName>
                                        </p:attrNameLst>
                                      </p:cBhvr>
                                      <p:to>
                                        <p:strVal val="visible"/>
                                      </p:to>
                                    </p:set>
                                    <p:animEffect transition="in" filter="wipe(down)">
                                      <p:cBhvr>
                                        <p:cTn id="110" dur="580">
                                          <p:stCondLst>
                                            <p:cond delay="0"/>
                                          </p:stCondLst>
                                        </p:cTn>
                                        <p:tgtEl>
                                          <p:spTgt spid="13"/>
                                        </p:tgtEl>
                                      </p:cBhvr>
                                    </p:animEffect>
                                    <p:anim calcmode="lin" valueType="num">
                                      <p:cBhvr>
                                        <p:cTn id="11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16" dur="26">
                                          <p:stCondLst>
                                            <p:cond delay="650"/>
                                          </p:stCondLst>
                                        </p:cTn>
                                        <p:tgtEl>
                                          <p:spTgt spid="13"/>
                                        </p:tgtEl>
                                      </p:cBhvr>
                                      <p:to x="100000" y="60000"/>
                                    </p:animScale>
                                    <p:animScale>
                                      <p:cBhvr>
                                        <p:cTn id="117" dur="166" decel="50000">
                                          <p:stCondLst>
                                            <p:cond delay="676"/>
                                          </p:stCondLst>
                                        </p:cTn>
                                        <p:tgtEl>
                                          <p:spTgt spid="13"/>
                                        </p:tgtEl>
                                      </p:cBhvr>
                                      <p:to x="100000" y="100000"/>
                                    </p:animScale>
                                    <p:animScale>
                                      <p:cBhvr>
                                        <p:cTn id="118" dur="26">
                                          <p:stCondLst>
                                            <p:cond delay="1312"/>
                                          </p:stCondLst>
                                        </p:cTn>
                                        <p:tgtEl>
                                          <p:spTgt spid="13"/>
                                        </p:tgtEl>
                                      </p:cBhvr>
                                      <p:to x="100000" y="80000"/>
                                    </p:animScale>
                                    <p:animScale>
                                      <p:cBhvr>
                                        <p:cTn id="119" dur="166" decel="50000">
                                          <p:stCondLst>
                                            <p:cond delay="1338"/>
                                          </p:stCondLst>
                                        </p:cTn>
                                        <p:tgtEl>
                                          <p:spTgt spid="13"/>
                                        </p:tgtEl>
                                      </p:cBhvr>
                                      <p:to x="100000" y="100000"/>
                                    </p:animScale>
                                    <p:animScale>
                                      <p:cBhvr>
                                        <p:cTn id="120" dur="26">
                                          <p:stCondLst>
                                            <p:cond delay="1642"/>
                                          </p:stCondLst>
                                        </p:cTn>
                                        <p:tgtEl>
                                          <p:spTgt spid="13"/>
                                        </p:tgtEl>
                                      </p:cBhvr>
                                      <p:to x="100000" y="90000"/>
                                    </p:animScale>
                                    <p:animScale>
                                      <p:cBhvr>
                                        <p:cTn id="121" dur="166" decel="50000">
                                          <p:stCondLst>
                                            <p:cond delay="1668"/>
                                          </p:stCondLst>
                                        </p:cTn>
                                        <p:tgtEl>
                                          <p:spTgt spid="13"/>
                                        </p:tgtEl>
                                      </p:cBhvr>
                                      <p:to x="100000" y="100000"/>
                                    </p:animScale>
                                    <p:animScale>
                                      <p:cBhvr>
                                        <p:cTn id="122" dur="26">
                                          <p:stCondLst>
                                            <p:cond delay="1808"/>
                                          </p:stCondLst>
                                        </p:cTn>
                                        <p:tgtEl>
                                          <p:spTgt spid="13"/>
                                        </p:tgtEl>
                                      </p:cBhvr>
                                      <p:to x="100000" y="95000"/>
                                    </p:animScale>
                                    <p:animScale>
                                      <p:cBhvr>
                                        <p:cTn id="123" dur="166" decel="50000">
                                          <p:stCondLst>
                                            <p:cond delay="1834"/>
                                          </p:stCondLst>
                                        </p:cTn>
                                        <p:tgtEl>
                                          <p:spTgt spid="13"/>
                                        </p:tgtEl>
                                      </p:cBhvr>
                                      <p:to x="100000" y="100000"/>
                                    </p:animScale>
                                  </p:childTnLst>
                                </p:cTn>
                              </p:par>
                            </p:childTnLst>
                          </p:cTn>
                        </p:par>
                      </p:childTnLst>
                    </p:cTn>
                  </p:par>
                </p:childTnLst>
              </p:cTn>
              <p:nextCondLst>
                <p:cond evt="onClick" delay="0">
                  <p:tgtEl>
                    <p:spTgt spid="11"/>
                  </p:tgtEl>
                </p:cond>
              </p:nextCondLst>
            </p:seq>
            <p:seq concurrent="1" nextAc="seek">
              <p:cTn id="124" restart="whenNotActive" fill="hold" evtFilter="cancelBubble" nodeType="interactiveSeq">
                <p:stCondLst>
                  <p:cond evt="onClick" delay="0">
                    <p:tgtEl>
                      <p:spTgt spid="13"/>
                    </p:tgtEl>
                  </p:cond>
                </p:stCondLst>
                <p:endSync evt="end" delay="0">
                  <p:rtn val="all"/>
                </p:endSync>
                <p:childTnLst>
                  <p:par>
                    <p:cTn id="125" fill="hold">
                      <p:stCondLst>
                        <p:cond delay="0"/>
                      </p:stCondLst>
                      <p:childTnLst>
                        <p:par>
                          <p:cTn id="126" fill="hold">
                            <p:stCondLst>
                              <p:cond delay="0"/>
                            </p:stCondLst>
                            <p:childTnLst>
                              <p:par>
                                <p:cTn id="127" presetID="26" presetClass="entr" presetSubtype="0" fill="hold" grpId="0" nodeType="clickEffect">
                                  <p:stCondLst>
                                    <p:cond delay="0"/>
                                  </p:stCondLst>
                                  <p:childTnLst>
                                    <p:set>
                                      <p:cBhvr>
                                        <p:cTn id="128" dur="1" fill="hold">
                                          <p:stCondLst>
                                            <p:cond delay="0"/>
                                          </p:stCondLst>
                                        </p:cTn>
                                        <p:tgtEl>
                                          <p:spTgt spid="16"/>
                                        </p:tgtEl>
                                        <p:attrNameLst>
                                          <p:attrName>style.visibility</p:attrName>
                                        </p:attrNameLst>
                                      </p:cBhvr>
                                      <p:to>
                                        <p:strVal val="visible"/>
                                      </p:to>
                                    </p:set>
                                    <p:animEffect transition="in" filter="wipe(down)">
                                      <p:cBhvr>
                                        <p:cTn id="129" dur="580">
                                          <p:stCondLst>
                                            <p:cond delay="0"/>
                                          </p:stCondLst>
                                        </p:cTn>
                                        <p:tgtEl>
                                          <p:spTgt spid="16"/>
                                        </p:tgtEl>
                                      </p:cBhvr>
                                    </p:animEffect>
                                    <p:anim calcmode="lin" valueType="num">
                                      <p:cBhvr>
                                        <p:cTn id="13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5" dur="26">
                                          <p:stCondLst>
                                            <p:cond delay="650"/>
                                          </p:stCondLst>
                                        </p:cTn>
                                        <p:tgtEl>
                                          <p:spTgt spid="16"/>
                                        </p:tgtEl>
                                      </p:cBhvr>
                                      <p:to x="100000" y="60000"/>
                                    </p:animScale>
                                    <p:animScale>
                                      <p:cBhvr>
                                        <p:cTn id="136" dur="166" decel="50000">
                                          <p:stCondLst>
                                            <p:cond delay="676"/>
                                          </p:stCondLst>
                                        </p:cTn>
                                        <p:tgtEl>
                                          <p:spTgt spid="16"/>
                                        </p:tgtEl>
                                      </p:cBhvr>
                                      <p:to x="100000" y="100000"/>
                                    </p:animScale>
                                    <p:animScale>
                                      <p:cBhvr>
                                        <p:cTn id="137" dur="26">
                                          <p:stCondLst>
                                            <p:cond delay="1312"/>
                                          </p:stCondLst>
                                        </p:cTn>
                                        <p:tgtEl>
                                          <p:spTgt spid="16"/>
                                        </p:tgtEl>
                                      </p:cBhvr>
                                      <p:to x="100000" y="80000"/>
                                    </p:animScale>
                                    <p:animScale>
                                      <p:cBhvr>
                                        <p:cTn id="138" dur="166" decel="50000">
                                          <p:stCondLst>
                                            <p:cond delay="1338"/>
                                          </p:stCondLst>
                                        </p:cTn>
                                        <p:tgtEl>
                                          <p:spTgt spid="16"/>
                                        </p:tgtEl>
                                      </p:cBhvr>
                                      <p:to x="100000" y="100000"/>
                                    </p:animScale>
                                    <p:animScale>
                                      <p:cBhvr>
                                        <p:cTn id="139" dur="26">
                                          <p:stCondLst>
                                            <p:cond delay="1642"/>
                                          </p:stCondLst>
                                        </p:cTn>
                                        <p:tgtEl>
                                          <p:spTgt spid="16"/>
                                        </p:tgtEl>
                                      </p:cBhvr>
                                      <p:to x="100000" y="90000"/>
                                    </p:animScale>
                                    <p:animScale>
                                      <p:cBhvr>
                                        <p:cTn id="140" dur="166" decel="50000">
                                          <p:stCondLst>
                                            <p:cond delay="1668"/>
                                          </p:stCondLst>
                                        </p:cTn>
                                        <p:tgtEl>
                                          <p:spTgt spid="16"/>
                                        </p:tgtEl>
                                      </p:cBhvr>
                                      <p:to x="100000" y="100000"/>
                                    </p:animScale>
                                    <p:animScale>
                                      <p:cBhvr>
                                        <p:cTn id="141" dur="26">
                                          <p:stCondLst>
                                            <p:cond delay="1808"/>
                                          </p:stCondLst>
                                        </p:cTn>
                                        <p:tgtEl>
                                          <p:spTgt spid="16"/>
                                        </p:tgtEl>
                                      </p:cBhvr>
                                      <p:to x="100000" y="95000"/>
                                    </p:animScale>
                                    <p:animScale>
                                      <p:cBhvr>
                                        <p:cTn id="142" dur="166" decel="50000">
                                          <p:stCondLst>
                                            <p:cond delay="1834"/>
                                          </p:stCondLst>
                                        </p:cTn>
                                        <p:tgtEl>
                                          <p:spTgt spid="16"/>
                                        </p:tgtEl>
                                      </p:cBhvr>
                                      <p:to x="100000" y="100000"/>
                                    </p:animScale>
                                  </p:childTnLst>
                                </p:cTn>
                              </p:par>
                            </p:childTnLst>
                          </p:cTn>
                        </p:par>
                      </p:childTnLst>
                    </p:cTn>
                  </p:par>
                </p:childTnLst>
              </p:cTn>
              <p:nextCondLst>
                <p:cond evt="onClick" delay="0">
                  <p:tgtEl>
                    <p:spTgt spid="13"/>
                  </p:tgtEl>
                </p:cond>
              </p:nextCondLst>
            </p:seq>
          </p:childTnLst>
        </p:cTn>
      </p:par>
    </p:tnLst>
    <p:bldLst>
      <p:bldP spid="9" grpId="0" animBg="1"/>
      <p:bldP spid="10" grpId="0" animBg="1"/>
      <p:bldP spid="11" grpId="0" animBg="1"/>
      <p:bldP spid="12" grpId="0" animBg="1"/>
      <p:bldP spid="13" grpId="0" animBg="1"/>
      <p:bldP spid="14" grpId="0" animBg="1"/>
      <p:bldP spid="16" grpId="0" animBg="1"/>
      <p:bldP spid="8" grpId="0"/>
      <p:bldP spid="20"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838200" y="1825625"/>
            <a:ext cx="5181600" cy="435133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obsah 3"/>
          <p:cNvSpPr>
            <a:spLocks noGrp="1"/>
          </p:cNvSpPr>
          <p:nvPr>
            <p:ph sz="half" idx="2"/>
          </p:nvPr>
        </p:nvSpPr>
        <p:spPr>
          <a:xfrm>
            <a:off x="6172200" y="1825625"/>
            <a:ext cx="5181600" cy="435133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0B3FA942-437A-45EE-A4E4-8FA9F1575556}" type="datetimeFigureOut">
              <a:rPr lang="cs-CZ" smtClean="0"/>
              <a:pPr/>
              <a:t>09.08.2019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53611A2-3367-4E74-B6D8-C392B7815CAA}" type="slidenum">
              <a:rPr lang="cs-CZ" smtClean="0"/>
              <a:pPr/>
              <a:t>‹#›</a:t>
            </a:fld>
            <a:endParaRPr lang="cs-CZ"/>
          </a:p>
        </p:txBody>
      </p:sp>
    </p:spTree>
    <p:extLst>
      <p:ext uri="{BB962C8B-B14F-4D97-AF65-F5344CB8AC3E}">
        <p14:creationId xmlns:p14="http://schemas.microsoft.com/office/powerpoint/2010/main" xmlns="" val="4162015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Klepnutím lze upravit styl předlohy nadpisů.</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0B3FA942-437A-45EE-A4E4-8FA9F1575556}" type="datetimeFigureOut">
              <a:rPr lang="cs-CZ" smtClean="0"/>
              <a:pPr/>
              <a:t>09.08.2019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53611A2-3367-4E74-B6D8-C392B7815CAA}" type="slidenum">
              <a:rPr lang="cs-CZ" smtClean="0"/>
              <a:pPr/>
              <a:t>‹#›</a:t>
            </a:fld>
            <a:endParaRPr lang="cs-CZ"/>
          </a:p>
        </p:txBody>
      </p:sp>
    </p:spTree>
    <p:extLst>
      <p:ext uri="{BB962C8B-B14F-4D97-AF65-F5344CB8AC3E}">
        <p14:creationId xmlns:p14="http://schemas.microsoft.com/office/powerpoint/2010/main" xmlns="" val="2175599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0B3FA942-437A-45EE-A4E4-8FA9F1575556}" type="datetimeFigureOut">
              <a:rPr lang="cs-CZ" smtClean="0"/>
              <a:pPr/>
              <a:t>09.08.2019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53611A2-3367-4E74-B6D8-C392B7815CAA}" type="slidenum">
              <a:rPr lang="cs-CZ" smtClean="0"/>
              <a:pPr/>
              <a:t>‹#›</a:t>
            </a:fld>
            <a:endParaRPr lang="cs-CZ"/>
          </a:p>
        </p:txBody>
      </p:sp>
    </p:spTree>
    <p:extLst>
      <p:ext uri="{BB962C8B-B14F-4D97-AF65-F5344CB8AC3E}">
        <p14:creationId xmlns:p14="http://schemas.microsoft.com/office/powerpoint/2010/main" xmlns="" val="47373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B3FA942-437A-45EE-A4E4-8FA9F1575556}" type="datetimeFigureOut">
              <a:rPr lang="cs-CZ" smtClean="0"/>
              <a:pPr/>
              <a:t>09.08.2019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53611A2-3367-4E74-B6D8-C392B7815CAA}" type="slidenum">
              <a:rPr lang="cs-CZ" smtClean="0"/>
              <a:pPr/>
              <a:t>‹#›</a:t>
            </a:fld>
            <a:endParaRPr lang="cs-CZ"/>
          </a:p>
        </p:txBody>
      </p:sp>
    </p:spTree>
    <p:extLst>
      <p:ext uri="{BB962C8B-B14F-4D97-AF65-F5344CB8AC3E}">
        <p14:creationId xmlns:p14="http://schemas.microsoft.com/office/powerpoint/2010/main" xmlns="" val="589441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Klepnutím lze upravit styl předlohy nadpisů.</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0B3FA942-437A-45EE-A4E4-8FA9F1575556}" type="datetimeFigureOut">
              <a:rPr lang="cs-CZ" smtClean="0"/>
              <a:pPr/>
              <a:t>09.08.2019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53611A2-3367-4E74-B6D8-C392B7815CAA}" type="slidenum">
              <a:rPr lang="cs-CZ" smtClean="0"/>
              <a:pPr/>
              <a:t>‹#›</a:t>
            </a:fld>
            <a:endParaRPr lang="cs-CZ"/>
          </a:p>
        </p:txBody>
      </p:sp>
    </p:spTree>
    <p:extLst>
      <p:ext uri="{BB962C8B-B14F-4D97-AF65-F5344CB8AC3E}">
        <p14:creationId xmlns:p14="http://schemas.microsoft.com/office/powerpoint/2010/main" xmlns="" val="2826643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Klepnutím lze upravit styl předlohy nadpisů.</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Klepnutím na ikonu přidáte obrázek.</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0B3FA942-437A-45EE-A4E4-8FA9F1575556}" type="datetimeFigureOut">
              <a:rPr lang="cs-CZ" smtClean="0"/>
              <a:pPr/>
              <a:t>09.08.2019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53611A2-3367-4E74-B6D8-C392B7815CAA}" type="slidenum">
              <a:rPr lang="cs-CZ" smtClean="0"/>
              <a:pPr/>
              <a:t>‹#›</a:t>
            </a:fld>
            <a:endParaRPr lang="cs-CZ"/>
          </a:p>
        </p:txBody>
      </p:sp>
    </p:spTree>
    <p:extLst>
      <p:ext uri="{BB962C8B-B14F-4D97-AF65-F5344CB8AC3E}">
        <p14:creationId xmlns:p14="http://schemas.microsoft.com/office/powerpoint/2010/main" xmlns="" val="1470085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B3FA942-437A-45EE-A4E4-8FA9F1575556}" type="datetimeFigureOut">
              <a:rPr lang="cs-CZ" smtClean="0"/>
              <a:pPr/>
              <a:t>09.08.2019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53611A2-3367-4E74-B6D8-C392B7815CAA}" type="slidenum">
              <a:rPr lang="cs-CZ" smtClean="0"/>
              <a:pPr/>
              <a:t>‹#›</a:t>
            </a:fld>
            <a:endParaRPr lang="cs-CZ"/>
          </a:p>
        </p:txBody>
      </p:sp>
    </p:spTree>
    <p:extLst>
      <p:ext uri="{BB962C8B-B14F-4D97-AF65-F5344CB8AC3E}">
        <p14:creationId xmlns:p14="http://schemas.microsoft.com/office/powerpoint/2010/main" xmlns="" val="2902694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B3FA942-437A-45EE-A4E4-8FA9F1575556}" type="datetimeFigureOut">
              <a:rPr lang="cs-CZ" smtClean="0"/>
              <a:pPr/>
              <a:t>09.08.2019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53611A2-3367-4E74-B6D8-C392B7815CAA}" type="slidenum">
              <a:rPr lang="cs-CZ" smtClean="0"/>
              <a:pPr/>
              <a:t>‹#›</a:t>
            </a:fld>
            <a:endParaRPr lang="cs-CZ"/>
          </a:p>
        </p:txBody>
      </p:sp>
    </p:spTree>
    <p:extLst>
      <p:ext uri="{BB962C8B-B14F-4D97-AF65-F5344CB8AC3E}">
        <p14:creationId xmlns:p14="http://schemas.microsoft.com/office/powerpoint/2010/main" xmlns="" val="330550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Záhlaví části">
    <p:spTree>
      <p:nvGrpSpPr>
        <p:cNvPr id="1" name=""/>
        <p:cNvGrpSpPr/>
        <p:nvPr/>
      </p:nvGrpSpPr>
      <p:grpSpPr>
        <a:xfrm>
          <a:off x="0" y="0"/>
          <a:ext cx="0" cy="0"/>
          <a:chOff x="0" y="0"/>
          <a:chExt cx="0" cy="0"/>
        </a:xfrm>
      </p:grpSpPr>
      <p:pic>
        <p:nvPicPr>
          <p:cNvPr id="9" name="Obrázek 8"/>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197" t="3848" r="-197" b="11924"/>
          <a:stretch/>
        </p:blipFill>
        <p:spPr>
          <a:xfrm>
            <a:off x="0" y="0"/>
            <a:ext cx="12192000" cy="6845968"/>
          </a:xfrm>
          <a:prstGeom prst="rect">
            <a:avLst/>
          </a:prstGeom>
        </p:spPr>
      </p:pic>
      <p:sp>
        <p:nvSpPr>
          <p:cNvPr id="2" name="Nadpis 1"/>
          <p:cNvSpPr>
            <a:spLocks noGrp="1"/>
          </p:cNvSpPr>
          <p:nvPr>
            <p:ph type="title" hasCustomPrompt="1"/>
          </p:nvPr>
        </p:nvSpPr>
        <p:spPr>
          <a:xfrm>
            <a:off x="831850" y="1709738"/>
            <a:ext cx="10515600" cy="1809639"/>
          </a:xfrm>
        </p:spPr>
        <p:txBody>
          <a:bodyPr anchor="b"/>
          <a:lstStyle>
            <a:lvl1pPr algn="ctr">
              <a:defRPr sz="6000" baseline="0">
                <a:solidFill>
                  <a:schemeClr val="bg1"/>
                </a:solidFill>
              </a:defRPr>
            </a:lvl1pPr>
          </a:lstStyle>
          <a:p>
            <a:r>
              <a:rPr lang="cs-CZ" dirty="0"/>
              <a:t>Tvoříme a prožíváme!</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0B3FA942-437A-45EE-A4E4-8FA9F1575556}" type="datetimeFigureOut">
              <a:rPr lang="cs-CZ" smtClean="0"/>
              <a:pPr/>
              <a:t>09.08.2019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53611A2-3367-4E74-B6D8-C392B7815CAA}" type="slidenum">
              <a:rPr lang="cs-CZ" smtClean="0"/>
              <a:pPr/>
              <a:t>‹#›</a:t>
            </a:fld>
            <a:endParaRPr lang="cs-CZ"/>
          </a:p>
        </p:txBody>
      </p:sp>
      <p:sp>
        <p:nvSpPr>
          <p:cNvPr id="13" name="Ovál 12"/>
          <p:cNvSpPr/>
          <p:nvPr userDrawn="1"/>
        </p:nvSpPr>
        <p:spPr>
          <a:xfrm rot="757428">
            <a:off x="9280415" y="3715757"/>
            <a:ext cx="1883940" cy="1883940"/>
          </a:xfrm>
          <a:prstGeom prst="ellipse">
            <a:avLst/>
          </a:prstGeom>
          <a:solidFill>
            <a:schemeClr val="accent6">
              <a:lumMod val="75000"/>
              <a:alpha val="50000"/>
            </a:schemeClr>
          </a:solidFill>
          <a:ln>
            <a:noFill/>
          </a:ln>
        </p:spPr>
        <p:style>
          <a:lnRef idx="0">
            <a:scrgbClr r="0" g="0" b="0"/>
          </a:lnRef>
          <a:fillRef idx="0">
            <a:scrgbClr r="0" g="0" b="0"/>
          </a:fillRef>
          <a:effectRef idx="0">
            <a:scrgbClr r="0" g="0" b="0"/>
          </a:effectRef>
          <a:fontRef idx="minor">
            <a:schemeClr val="lt1"/>
          </a:fontRef>
        </p:style>
        <p:txBody>
          <a:bodyPr lIns="0" tIns="252000" rIns="0" bIns="0" rtlCol="0" anchor="t" anchorCtr="0">
            <a:normAutofit/>
          </a:bodyPr>
          <a:lstStyle/>
          <a:p>
            <a:pPr algn="ctr"/>
            <a:r>
              <a:rPr lang="cs-CZ" sz="3300" b="1" baseline="0" dirty="0">
                <a:solidFill>
                  <a:schemeClr val="bg1"/>
                </a:solidFill>
              </a:rPr>
              <a:t>Objevuj</a:t>
            </a:r>
            <a:endParaRPr lang="cs-CZ" sz="3300" b="1" dirty="0">
              <a:solidFill>
                <a:schemeClr val="bg1"/>
              </a:solidFill>
            </a:endParaRPr>
          </a:p>
        </p:txBody>
      </p:sp>
      <p:sp>
        <p:nvSpPr>
          <p:cNvPr id="16" name="Obdélník 15"/>
          <p:cNvSpPr/>
          <p:nvPr userDrawn="1"/>
        </p:nvSpPr>
        <p:spPr>
          <a:xfrm>
            <a:off x="-6350" y="6089650"/>
            <a:ext cx="12192000"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5" name="Obrázek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690372" y="6287595"/>
            <a:ext cx="2811255" cy="370742"/>
          </a:xfrm>
          <a:prstGeom prst="rect">
            <a:avLst/>
          </a:prstGeom>
        </p:spPr>
      </p:pic>
      <p:sp>
        <p:nvSpPr>
          <p:cNvPr id="14" name="Ovál 13"/>
          <p:cNvSpPr/>
          <p:nvPr userDrawn="1"/>
        </p:nvSpPr>
        <p:spPr>
          <a:xfrm>
            <a:off x="-1179095" y="1395663"/>
            <a:ext cx="673769" cy="673769"/>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cs-CZ"/>
          </a:p>
        </p:txBody>
      </p:sp>
      <p:sp>
        <p:nvSpPr>
          <p:cNvPr id="17" name="Ovál 16"/>
          <p:cNvSpPr/>
          <p:nvPr userDrawn="1"/>
        </p:nvSpPr>
        <p:spPr>
          <a:xfrm>
            <a:off x="-1179095" y="2370425"/>
            <a:ext cx="673769" cy="67376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18" name="Ovál 17"/>
          <p:cNvSpPr/>
          <p:nvPr userDrawn="1"/>
        </p:nvSpPr>
        <p:spPr>
          <a:xfrm>
            <a:off x="-1179095" y="3350935"/>
            <a:ext cx="673769" cy="67376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19" name="Ovál 18"/>
          <p:cNvSpPr/>
          <p:nvPr userDrawn="1"/>
        </p:nvSpPr>
        <p:spPr>
          <a:xfrm>
            <a:off x="-1179095" y="4325697"/>
            <a:ext cx="673769" cy="67376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20" name="Ovál 19"/>
          <p:cNvSpPr/>
          <p:nvPr userDrawn="1"/>
        </p:nvSpPr>
        <p:spPr>
          <a:xfrm>
            <a:off x="-1181435" y="5271502"/>
            <a:ext cx="673769" cy="6737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vál 20"/>
          <p:cNvSpPr/>
          <p:nvPr userDrawn="1"/>
        </p:nvSpPr>
        <p:spPr>
          <a:xfrm>
            <a:off x="-1181435" y="449858"/>
            <a:ext cx="673769" cy="67376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xmlns="" val="138186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2_Záhlaví části">
    <p:spTree>
      <p:nvGrpSpPr>
        <p:cNvPr id="1" name=""/>
        <p:cNvGrpSpPr/>
        <p:nvPr/>
      </p:nvGrpSpPr>
      <p:grpSpPr>
        <a:xfrm>
          <a:off x="0" y="0"/>
          <a:ext cx="0" cy="0"/>
          <a:chOff x="0" y="0"/>
          <a:chExt cx="0" cy="0"/>
        </a:xfrm>
      </p:grpSpPr>
      <p:pic>
        <p:nvPicPr>
          <p:cNvPr id="12" name="Obrázek 1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b="15495"/>
          <a:stretch/>
        </p:blipFill>
        <p:spPr>
          <a:xfrm>
            <a:off x="-6350" y="-10633"/>
            <a:ext cx="12192000" cy="6868633"/>
          </a:xfrm>
          <a:prstGeom prst="rect">
            <a:avLst/>
          </a:prstGeom>
        </p:spPr>
      </p:pic>
      <p:sp>
        <p:nvSpPr>
          <p:cNvPr id="2" name="Nadpis 1"/>
          <p:cNvSpPr>
            <a:spLocks noGrp="1"/>
          </p:cNvSpPr>
          <p:nvPr>
            <p:ph type="title" hasCustomPrompt="1"/>
          </p:nvPr>
        </p:nvSpPr>
        <p:spPr>
          <a:xfrm>
            <a:off x="831850" y="2612571"/>
            <a:ext cx="10515600" cy="906806"/>
          </a:xfrm>
        </p:spPr>
        <p:style>
          <a:lnRef idx="2">
            <a:schemeClr val="accent4">
              <a:shade val="50000"/>
            </a:schemeClr>
          </a:lnRef>
          <a:fillRef idx="1">
            <a:schemeClr val="accent4"/>
          </a:fillRef>
          <a:effectRef idx="0">
            <a:schemeClr val="accent4"/>
          </a:effectRef>
          <a:fontRef idx="none"/>
        </p:style>
        <p:txBody>
          <a:bodyPr anchor="b"/>
          <a:lstStyle>
            <a:lvl1pPr algn="ctr">
              <a:defRPr sz="6000" baseline="0">
                <a:solidFill>
                  <a:schemeClr val="bg1"/>
                </a:solidFill>
              </a:defRPr>
            </a:lvl1pPr>
          </a:lstStyle>
          <a:p>
            <a:r>
              <a:rPr lang="cs-CZ" dirty="0"/>
              <a:t>Hledání ornamentu v přírodě</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0B3FA942-437A-45EE-A4E4-8FA9F1575556}" type="datetimeFigureOut">
              <a:rPr lang="cs-CZ" smtClean="0"/>
              <a:pPr/>
              <a:t>09.08.2019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53611A2-3367-4E74-B6D8-C392B7815CAA}" type="slidenum">
              <a:rPr lang="cs-CZ" smtClean="0"/>
              <a:pPr/>
              <a:t>‹#›</a:t>
            </a:fld>
            <a:endParaRPr lang="cs-CZ"/>
          </a:p>
        </p:txBody>
      </p:sp>
      <p:pic>
        <p:nvPicPr>
          <p:cNvPr id="7" name="Obrázek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109504" y="786742"/>
            <a:ext cx="4043896" cy="2682481"/>
          </a:xfrm>
          <a:prstGeom prst="rect">
            <a:avLst/>
          </a:prstGeom>
        </p:spPr>
      </p:pic>
      <p:sp>
        <p:nvSpPr>
          <p:cNvPr id="13" name="Ovál 12"/>
          <p:cNvSpPr/>
          <p:nvPr userDrawn="1"/>
        </p:nvSpPr>
        <p:spPr>
          <a:xfrm rot="757428">
            <a:off x="702954" y="640273"/>
            <a:ext cx="1883940" cy="1883940"/>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lIns="0" tIns="252000" rIns="0" bIns="0" rtlCol="0" anchor="t" anchorCtr="0">
            <a:normAutofit/>
          </a:bodyPr>
          <a:lstStyle/>
          <a:p>
            <a:pPr algn="ctr"/>
            <a:r>
              <a:rPr lang="cs-CZ" sz="3300" b="1" dirty="0">
                <a:solidFill>
                  <a:schemeClr val="bg1"/>
                </a:solidFill>
              </a:rPr>
              <a:t>Objevuj</a:t>
            </a:r>
          </a:p>
        </p:txBody>
      </p:sp>
      <p:sp>
        <p:nvSpPr>
          <p:cNvPr id="17" name="Ovál 16"/>
          <p:cNvSpPr/>
          <p:nvPr userDrawn="1"/>
        </p:nvSpPr>
        <p:spPr>
          <a:xfrm>
            <a:off x="-1179095" y="1395663"/>
            <a:ext cx="673769" cy="673769"/>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cs-CZ"/>
          </a:p>
        </p:txBody>
      </p:sp>
      <p:sp>
        <p:nvSpPr>
          <p:cNvPr id="18" name="Ovál 17"/>
          <p:cNvSpPr/>
          <p:nvPr userDrawn="1"/>
        </p:nvSpPr>
        <p:spPr>
          <a:xfrm>
            <a:off x="-1179095" y="2370425"/>
            <a:ext cx="673769" cy="67376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19" name="Ovál 18"/>
          <p:cNvSpPr/>
          <p:nvPr userDrawn="1"/>
        </p:nvSpPr>
        <p:spPr>
          <a:xfrm>
            <a:off x="-1179095" y="3350935"/>
            <a:ext cx="673769" cy="67376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20" name="Ovál 19"/>
          <p:cNvSpPr/>
          <p:nvPr userDrawn="1"/>
        </p:nvSpPr>
        <p:spPr>
          <a:xfrm>
            <a:off x="-1179095" y="4325697"/>
            <a:ext cx="673769" cy="67376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21" name="Ovál 20"/>
          <p:cNvSpPr/>
          <p:nvPr userDrawn="1"/>
        </p:nvSpPr>
        <p:spPr>
          <a:xfrm>
            <a:off x="-1181435" y="5271502"/>
            <a:ext cx="673769" cy="6737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vál 21"/>
          <p:cNvSpPr/>
          <p:nvPr userDrawn="1"/>
        </p:nvSpPr>
        <p:spPr>
          <a:xfrm>
            <a:off x="-1181435" y="449858"/>
            <a:ext cx="673769" cy="67376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xmlns="" val="2110812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3_Záhlaví části">
    <p:spTree>
      <p:nvGrpSpPr>
        <p:cNvPr id="1" name=""/>
        <p:cNvGrpSpPr/>
        <p:nvPr/>
      </p:nvGrpSpPr>
      <p:grpSpPr>
        <a:xfrm>
          <a:off x="0" y="0"/>
          <a:ext cx="0" cy="0"/>
          <a:chOff x="0" y="0"/>
          <a:chExt cx="0" cy="0"/>
        </a:xfrm>
      </p:grpSpPr>
      <p:pic>
        <p:nvPicPr>
          <p:cNvPr id="12" name="Obrázek 1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b="15495"/>
          <a:stretch/>
        </p:blipFill>
        <p:spPr>
          <a:xfrm>
            <a:off x="-6350" y="-10633"/>
            <a:ext cx="12192000" cy="6868633"/>
          </a:xfrm>
          <a:prstGeom prst="rect">
            <a:avLst/>
          </a:prstGeom>
        </p:spPr>
      </p:pic>
      <p:sp>
        <p:nvSpPr>
          <p:cNvPr id="2" name="Nadpis 1"/>
          <p:cNvSpPr>
            <a:spLocks noGrp="1"/>
          </p:cNvSpPr>
          <p:nvPr>
            <p:ph type="title"/>
          </p:nvPr>
        </p:nvSpPr>
        <p:spPr>
          <a:xfrm>
            <a:off x="831850" y="1709738"/>
            <a:ext cx="10515600" cy="1809639"/>
          </a:xfrm>
        </p:spPr>
        <p:txBody>
          <a:bodyPr anchor="b"/>
          <a:lstStyle>
            <a:lvl1pPr algn="ctr">
              <a:defRPr sz="6000" baseline="0">
                <a:solidFill>
                  <a:schemeClr val="bg1"/>
                </a:solidFill>
              </a:defRPr>
            </a:lvl1pPr>
          </a:lstStyle>
          <a:p>
            <a:r>
              <a:rPr lang="cs-CZ"/>
              <a:t>Klepnutím lze upravit styl předlohy nadpisů.</a:t>
            </a:r>
            <a:endParaRPr lang="cs-CZ" dirty="0"/>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0B3FA942-437A-45EE-A4E4-8FA9F1575556}" type="datetimeFigureOut">
              <a:rPr lang="cs-CZ" smtClean="0"/>
              <a:pPr/>
              <a:t>09.08.2019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53611A2-3367-4E74-B6D8-C392B7815CAA}" type="slidenum">
              <a:rPr lang="cs-CZ" smtClean="0"/>
              <a:pPr/>
              <a:t>‹#›</a:t>
            </a:fld>
            <a:endParaRPr lang="cs-CZ"/>
          </a:p>
        </p:txBody>
      </p:sp>
      <p:sp>
        <p:nvSpPr>
          <p:cNvPr id="13" name="Ovál 12"/>
          <p:cNvSpPr/>
          <p:nvPr userDrawn="1"/>
        </p:nvSpPr>
        <p:spPr>
          <a:xfrm rot="757428">
            <a:off x="183096" y="183096"/>
            <a:ext cx="1883940" cy="1883940"/>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lIns="0" tIns="252000" rIns="0" bIns="0" rtlCol="0" anchor="t" anchorCtr="0">
            <a:normAutofit/>
          </a:bodyPr>
          <a:lstStyle/>
          <a:p>
            <a:pPr algn="ctr"/>
            <a:r>
              <a:rPr lang="cs-CZ" sz="3300" b="1" dirty="0">
                <a:solidFill>
                  <a:schemeClr val="bg1"/>
                </a:solidFill>
              </a:rPr>
              <a:t>Objevuj</a:t>
            </a:r>
          </a:p>
        </p:txBody>
      </p:sp>
      <p:sp>
        <p:nvSpPr>
          <p:cNvPr id="16" name="Obdélník 15"/>
          <p:cNvSpPr/>
          <p:nvPr userDrawn="1"/>
        </p:nvSpPr>
        <p:spPr>
          <a:xfrm>
            <a:off x="-6350" y="6089650"/>
            <a:ext cx="12192000"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5" name="Obrázek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690372" y="6287595"/>
            <a:ext cx="2811255" cy="370742"/>
          </a:xfrm>
          <a:prstGeom prst="rect">
            <a:avLst/>
          </a:prstGeom>
        </p:spPr>
      </p:pic>
      <p:sp>
        <p:nvSpPr>
          <p:cNvPr id="17" name="Ovál 16"/>
          <p:cNvSpPr/>
          <p:nvPr userDrawn="1"/>
        </p:nvSpPr>
        <p:spPr>
          <a:xfrm>
            <a:off x="-1179095" y="1395663"/>
            <a:ext cx="673769" cy="673769"/>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cs-CZ"/>
          </a:p>
        </p:txBody>
      </p:sp>
      <p:sp>
        <p:nvSpPr>
          <p:cNvPr id="18" name="Ovál 17"/>
          <p:cNvSpPr/>
          <p:nvPr userDrawn="1"/>
        </p:nvSpPr>
        <p:spPr>
          <a:xfrm>
            <a:off x="-1179095" y="2370425"/>
            <a:ext cx="673769" cy="67376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19" name="Ovál 18"/>
          <p:cNvSpPr/>
          <p:nvPr userDrawn="1"/>
        </p:nvSpPr>
        <p:spPr>
          <a:xfrm>
            <a:off x="-1179095" y="3350935"/>
            <a:ext cx="673769" cy="67376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20" name="Ovál 19"/>
          <p:cNvSpPr/>
          <p:nvPr userDrawn="1"/>
        </p:nvSpPr>
        <p:spPr>
          <a:xfrm>
            <a:off x="-1179095" y="4325697"/>
            <a:ext cx="673769" cy="67376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21" name="Ovál 20"/>
          <p:cNvSpPr/>
          <p:nvPr userDrawn="1"/>
        </p:nvSpPr>
        <p:spPr>
          <a:xfrm>
            <a:off x="-1181435" y="5271502"/>
            <a:ext cx="673769" cy="6737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vál 21"/>
          <p:cNvSpPr/>
          <p:nvPr userDrawn="1"/>
        </p:nvSpPr>
        <p:spPr>
          <a:xfrm>
            <a:off x="-1181435" y="449858"/>
            <a:ext cx="673769" cy="67376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xmlns="" val="353133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pravý text+obrázek">
    <p:spTree>
      <p:nvGrpSpPr>
        <p:cNvPr id="1" name=""/>
        <p:cNvGrpSpPr/>
        <p:nvPr/>
      </p:nvGrpSpPr>
      <p:grpSpPr>
        <a:xfrm>
          <a:off x="0" y="0"/>
          <a:ext cx="0" cy="0"/>
          <a:chOff x="0" y="0"/>
          <a:chExt cx="0" cy="0"/>
        </a:xfrm>
      </p:grpSpPr>
      <p:sp>
        <p:nvSpPr>
          <p:cNvPr id="7" name="Obdélník 6"/>
          <p:cNvSpPr/>
          <p:nvPr userDrawn="1"/>
        </p:nvSpPr>
        <p:spPr>
          <a:xfrm>
            <a:off x="6701589" y="0"/>
            <a:ext cx="5490411" cy="6858000"/>
          </a:xfrm>
          <a:prstGeom prst="rect">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2" name="Nadpis 1"/>
          <p:cNvSpPr>
            <a:spLocks noGrp="1"/>
          </p:cNvSpPr>
          <p:nvPr>
            <p:ph type="ctrTitle" hasCustomPrompt="1"/>
          </p:nvPr>
        </p:nvSpPr>
        <p:spPr>
          <a:xfrm>
            <a:off x="6990347" y="295735"/>
            <a:ext cx="4969041" cy="1436811"/>
          </a:xfrm>
        </p:spPr>
        <p:txBody>
          <a:bodyPr anchor="b">
            <a:normAutofit/>
          </a:bodyPr>
          <a:lstStyle>
            <a:lvl1pPr algn="ctr">
              <a:defRPr sz="4400">
                <a:solidFill>
                  <a:schemeClr val="bg1"/>
                </a:solidFill>
              </a:defRPr>
            </a:lvl1pPr>
          </a:lstStyle>
          <a:p>
            <a:r>
              <a:rPr lang="cs-CZ" dirty="0"/>
              <a:t>hlavní sdělení slajdu</a:t>
            </a:r>
          </a:p>
        </p:txBody>
      </p:sp>
      <p:sp>
        <p:nvSpPr>
          <p:cNvPr id="3" name="Podnadpis 2"/>
          <p:cNvSpPr>
            <a:spLocks noGrp="1"/>
          </p:cNvSpPr>
          <p:nvPr>
            <p:ph type="subTitle" idx="1" hasCustomPrompt="1"/>
          </p:nvPr>
        </p:nvSpPr>
        <p:spPr>
          <a:xfrm>
            <a:off x="6990347" y="2028281"/>
            <a:ext cx="4969041" cy="3987508"/>
          </a:xfrm>
        </p:spPr>
        <p:txBody>
          <a:bodyPr>
            <a:normAutofit/>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na jednom slajdu</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cs-CZ" dirty="0"/>
              <a:t> platí pravidlo 7 x 7</a:t>
            </a:r>
          </a:p>
          <a:p>
            <a:r>
              <a:rPr lang="cs-CZ" dirty="0"/>
              <a:t>7 odrážek a v každé 7 slov</a:t>
            </a:r>
          </a:p>
          <a:p>
            <a:r>
              <a:rPr lang="cs-CZ" dirty="0"/>
              <a:t>Ne celé věty</a:t>
            </a:r>
          </a:p>
          <a:p>
            <a:r>
              <a:rPr lang="cs-CZ" dirty="0"/>
              <a:t>písmo </a:t>
            </a:r>
            <a:r>
              <a:rPr lang="cs-CZ" dirty="0" err="1"/>
              <a:t>FranklinGothic</a:t>
            </a:r>
            <a:endParaRPr lang="cs-CZ" dirty="0"/>
          </a:p>
          <a:p>
            <a:r>
              <a:rPr lang="cs-CZ" dirty="0"/>
              <a:t>tloušťky povoleny všechny</a:t>
            </a:r>
          </a:p>
          <a:p>
            <a:r>
              <a:rPr lang="cs-CZ" dirty="0"/>
              <a:t>velikost min. 20 b</a:t>
            </a:r>
          </a:p>
        </p:txBody>
      </p:sp>
      <p:sp>
        <p:nvSpPr>
          <p:cNvPr id="4" name="Zástupný symbol pro datum 3"/>
          <p:cNvSpPr>
            <a:spLocks noGrp="1"/>
          </p:cNvSpPr>
          <p:nvPr>
            <p:ph type="dt" sz="half" idx="10"/>
          </p:nvPr>
        </p:nvSpPr>
        <p:spPr/>
        <p:txBody>
          <a:bodyPr/>
          <a:lstStyle/>
          <a:p>
            <a:fld id="{0B3FA942-437A-45EE-A4E4-8FA9F1575556}" type="datetimeFigureOut">
              <a:rPr lang="cs-CZ" smtClean="0"/>
              <a:pPr/>
              <a:t>09.08.2019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53611A2-3367-4E74-B6D8-C392B7815CAA}" type="slidenum">
              <a:rPr lang="cs-CZ" smtClean="0"/>
              <a:pPr/>
              <a:t>‹#›</a:t>
            </a:fld>
            <a:endParaRPr lang="cs-CZ"/>
          </a:p>
        </p:txBody>
      </p:sp>
      <p:sp>
        <p:nvSpPr>
          <p:cNvPr id="11" name="Ovál 10"/>
          <p:cNvSpPr/>
          <p:nvPr userDrawn="1"/>
        </p:nvSpPr>
        <p:spPr>
          <a:xfrm>
            <a:off x="-1179095" y="1395663"/>
            <a:ext cx="673769" cy="673769"/>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cs-CZ"/>
          </a:p>
        </p:txBody>
      </p:sp>
      <p:sp>
        <p:nvSpPr>
          <p:cNvPr id="12" name="Ovál 11"/>
          <p:cNvSpPr/>
          <p:nvPr userDrawn="1"/>
        </p:nvSpPr>
        <p:spPr>
          <a:xfrm>
            <a:off x="-1179095" y="2370425"/>
            <a:ext cx="673769" cy="67376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13" name="Ovál 12"/>
          <p:cNvSpPr/>
          <p:nvPr userDrawn="1"/>
        </p:nvSpPr>
        <p:spPr>
          <a:xfrm>
            <a:off x="-1179095" y="3350935"/>
            <a:ext cx="673769" cy="67376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14" name="Ovál 13"/>
          <p:cNvSpPr/>
          <p:nvPr userDrawn="1"/>
        </p:nvSpPr>
        <p:spPr>
          <a:xfrm>
            <a:off x="-1179095" y="4325697"/>
            <a:ext cx="673769" cy="67376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15" name="Ovál 14"/>
          <p:cNvSpPr/>
          <p:nvPr userDrawn="1"/>
        </p:nvSpPr>
        <p:spPr>
          <a:xfrm>
            <a:off x="-1181435" y="5271502"/>
            <a:ext cx="673769" cy="6737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vál 15"/>
          <p:cNvSpPr/>
          <p:nvPr userDrawn="1"/>
        </p:nvSpPr>
        <p:spPr>
          <a:xfrm>
            <a:off x="-1181435" y="449858"/>
            <a:ext cx="673769" cy="67376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pic>
        <p:nvPicPr>
          <p:cNvPr id="18" name="Obrázek 1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842358" y="6311524"/>
            <a:ext cx="1265018" cy="839138"/>
          </a:xfrm>
          <a:prstGeom prst="rect">
            <a:avLst/>
          </a:prstGeom>
        </p:spPr>
      </p:pic>
    </p:spTree>
    <p:extLst>
      <p:ext uri="{BB962C8B-B14F-4D97-AF65-F5344CB8AC3E}">
        <p14:creationId xmlns:p14="http://schemas.microsoft.com/office/powerpoint/2010/main" xmlns="" val="3444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levý text+obrázek">
    <p:spTree>
      <p:nvGrpSpPr>
        <p:cNvPr id="1" name=""/>
        <p:cNvGrpSpPr/>
        <p:nvPr/>
      </p:nvGrpSpPr>
      <p:grpSpPr>
        <a:xfrm>
          <a:off x="0" y="0"/>
          <a:ext cx="0" cy="0"/>
          <a:chOff x="0" y="0"/>
          <a:chExt cx="0" cy="0"/>
        </a:xfrm>
      </p:grpSpPr>
      <p:sp>
        <p:nvSpPr>
          <p:cNvPr id="7" name="Obdélník 6"/>
          <p:cNvSpPr/>
          <p:nvPr userDrawn="1"/>
        </p:nvSpPr>
        <p:spPr>
          <a:xfrm>
            <a:off x="0" y="0"/>
            <a:ext cx="5490411" cy="6858000"/>
          </a:xfrm>
          <a:prstGeom prst="rect">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2" name="Nadpis 1"/>
          <p:cNvSpPr>
            <a:spLocks noGrp="1"/>
          </p:cNvSpPr>
          <p:nvPr>
            <p:ph type="ctrTitle" hasCustomPrompt="1"/>
          </p:nvPr>
        </p:nvSpPr>
        <p:spPr>
          <a:xfrm>
            <a:off x="288758" y="295735"/>
            <a:ext cx="4969041" cy="1436811"/>
          </a:xfrm>
        </p:spPr>
        <p:txBody>
          <a:bodyPr anchor="b">
            <a:normAutofit/>
          </a:bodyPr>
          <a:lstStyle>
            <a:lvl1pPr algn="ctr">
              <a:defRPr sz="4400">
                <a:solidFill>
                  <a:schemeClr val="bg1"/>
                </a:solidFill>
              </a:defRPr>
            </a:lvl1pPr>
          </a:lstStyle>
          <a:p>
            <a:r>
              <a:rPr lang="cs-CZ" dirty="0"/>
              <a:t>hlavní sdělení slajdu</a:t>
            </a:r>
          </a:p>
        </p:txBody>
      </p:sp>
      <p:sp>
        <p:nvSpPr>
          <p:cNvPr id="3" name="Podnadpis 2"/>
          <p:cNvSpPr>
            <a:spLocks noGrp="1"/>
          </p:cNvSpPr>
          <p:nvPr>
            <p:ph type="subTitle" idx="1" hasCustomPrompt="1"/>
          </p:nvPr>
        </p:nvSpPr>
        <p:spPr>
          <a:xfrm>
            <a:off x="288758" y="2028281"/>
            <a:ext cx="4969041" cy="3987508"/>
          </a:xfrm>
        </p:spPr>
        <p:txBody>
          <a:bodyPr>
            <a:normAutofit/>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na jednom slajdu</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cs-CZ" dirty="0"/>
              <a:t> platí pravidlo 7 x 7</a:t>
            </a:r>
          </a:p>
          <a:p>
            <a:r>
              <a:rPr lang="cs-CZ" dirty="0"/>
              <a:t>7 odrážek a v každé 7 slov</a:t>
            </a:r>
          </a:p>
          <a:p>
            <a:r>
              <a:rPr lang="cs-CZ" dirty="0"/>
              <a:t>písmo </a:t>
            </a:r>
            <a:r>
              <a:rPr lang="cs-CZ" dirty="0" err="1"/>
              <a:t>FranklinGothic</a:t>
            </a:r>
            <a:endParaRPr lang="cs-CZ" dirty="0"/>
          </a:p>
          <a:p>
            <a:r>
              <a:rPr lang="cs-CZ" dirty="0"/>
              <a:t>tloušťky povoleny všechny</a:t>
            </a:r>
          </a:p>
          <a:p>
            <a:r>
              <a:rPr lang="cs-CZ" dirty="0"/>
              <a:t>velikost min. 20 b</a:t>
            </a:r>
          </a:p>
        </p:txBody>
      </p:sp>
      <p:sp>
        <p:nvSpPr>
          <p:cNvPr id="4" name="Zástupný symbol pro datum 3"/>
          <p:cNvSpPr>
            <a:spLocks noGrp="1"/>
          </p:cNvSpPr>
          <p:nvPr>
            <p:ph type="dt" sz="half" idx="10"/>
          </p:nvPr>
        </p:nvSpPr>
        <p:spPr/>
        <p:txBody>
          <a:bodyPr/>
          <a:lstStyle/>
          <a:p>
            <a:fld id="{0B3FA942-437A-45EE-A4E4-8FA9F1575556}" type="datetimeFigureOut">
              <a:rPr lang="cs-CZ" smtClean="0"/>
              <a:pPr/>
              <a:t>09.08.2019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a:xfrm>
            <a:off x="1909011" y="6356350"/>
            <a:ext cx="2743200" cy="365125"/>
          </a:xfrm>
        </p:spPr>
        <p:txBody>
          <a:bodyPr/>
          <a:lstStyle/>
          <a:p>
            <a:fld id="{D53611A2-3367-4E74-B6D8-C392B7815CAA}" type="slidenum">
              <a:rPr lang="cs-CZ" smtClean="0"/>
              <a:pPr/>
              <a:t>‹#›</a:t>
            </a:fld>
            <a:endParaRPr lang="cs-CZ"/>
          </a:p>
        </p:txBody>
      </p:sp>
      <p:sp>
        <p:nvSpPr>
          <p:cNvPr id="11" name="Ovál 10"/>
          <p:cNvSpPr/>
          <p:nvPr userDrawn="1"/>
        </p:nvSpPr>
        <p:spPr>
          <a:xfrm>
            <a:off x="-1179095" y="1395663"/>
            <a:ext cx="673769" cy="673769"/>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cs-CZ"/>
          </a:p>
        </p:txBody>
      </p:sp>
      <p:sp>
        <p:nvSpPr>
          <p:cNvPr id="12" name="Ovál 11"/>
          <p:cNvSpPr/>
          <p:nvPr userDrawn="1"/>
        </p:nvSpPr>
        <p:spPr>
          <a:xfrm>
            <a:off x="-1179095" y="2370425"/>
            <a:ext cx="673769" cy="67376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13" name="Ovál 12"/>
          <p:cNvSpPr/>
          <p:nvPr userDrawn="1"/>
        </p:nvSpPr>
        <p:spPr>
          <a:xfrm>
            <a:off x="-1179095" y="3350935"/>
            <a:ext cx="673769" cy="67376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14" name="Ovál 13"/>
          <p:cNvSpPr/>
          <p:nvPr userDrawn="1"/>
        </p:nvSpPr>
        <p:spPr>
          <a:xfrm>
            <a:off x="-1179095" y="4325697"/>
            <a:ext cx="673769" cy="67376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15" name="Ovál 14"/>
          <p:cNvSpPr/>
          <p:nvPr userDrawn="1"/>
        </p:nvSpPr>
        <p:spPr>
          <a:xfrm>
            <a:off x="-1181435" y="5271502"/>
            <a:ext cx="673769" cy="6737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vál 15"/>
          <p:cNvSpPr/>
          <p:nvPr userDrawn="1"/>
        </p:nvSpPr>
        <p:spPr>
          <a:xfrm>
            <a:off x="-1181435" y="449858"/>
            <a:ext cx="673769" cy="67376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pic>
        <p:nvPicPr>
          <p:cNvPr id="18" name="Obrázek 1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102973" y="6314597"/>
            <a:ext cx="1265018" cy="839138"/>
          </a:xfrm>
          <a:prstGeom prst="rect">
            <a:avLst/>
          </a:prstGeom>
        </p:spPr>
      </p:pic>
    </p:spTree>
    <p:extLst>
      <p:ext uri="{BB962C8B-B14F-4D97-AF65-F5344CB8AC3E}">
        <p14:creationId xmlns:p14="http://schemas.microsoft.com/office/powerpoint/2010/main" xmlns="" val="385376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rázek a sdělení">
    <p:bg>
      <p:bgPr>
        <a:solidFill>
          <a:schemeClr val="accent4"/>
        </a:solidFill>
        <a:effectLst/>
      </p:bgPr>
    </p:bg>
    <p:spTree>
      <p:nvGrpSpPr>
        <p:cNvPr id="1" name=""/>
        <p:cNvGrpSpPr/>
        <p:nvPr/>
      </p:nvGrpSpPr>
      <p:grpSpPr>
        <a:xfrm>
          <a:off x="0" y="0"/>
          <a:ext cx="0" cy="0"/>
          <a:chOff x="0" y="0"/>
          <a:chExt cx="0" cy="0"/>
        </a:xfrm>
      </p:grpSpPr>
      <p:sp>
        <p:nvSpPr>
          <p:cNvPr id="7" name="Obdélník 6"/>
          <p:cNvSpPr/>
          <p:nvPr userDrawn="1"/>
        </p:nvSpPr>
        <p:spPr>
          <a:xfrm>
            <a:off x="0" y="4790433"/>
            <a:ext cx="12192000" cy="2093495"/>
          </a:xfrm>
          <a:prstGeom prst="rect">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2" name="Nadpis 1"/>
          <p:cNvSpPr>
            <a:spLocks noGrp="1"/>
          </p:cNvSpPr>
          <p:nvPr>
            <p:ph type="ctrTitle" hasCustomPrompt="1"/>
          </p:nvPr>
        </p:nvSpPr>
        <p:spPr>
          <a:xfrm>
            <a:off x="397043" y="5095717"/>
            <a:ext cx="5149516" cy="715534"/>
          </a:xfrm>
        </p:spPr>
        <p:txBody>
          <a:bodyPr anchor="b">
            <a:normAutofit/>
          </a:bodyPr>
          <a:lstStyle>
            <a:lvl1pPr algn="l">
              <a:defRPr sz="4400">
                <a:solidFill>
                  <a:schemeClr val="bg1"/>
                </a:solidFill>
              </a:defRPr>
            </a:lvl1pPr>
          </a:lstStyle>
          <a:p>
            <a:r>
              <a:rPr lang="cs-CZ" dirty="0"/>
              <a:t>hlavní sdělení slajdu</a:t>
            </a:r>
          </a:p>
        </p:txBody>
      </p:sp>
      <p:sp>
        <p:nvSpPr>
          <p:cNvPr id="4" name="Zástupný symbol pro datum 3"/>
          <p:cNvSpPr>
            <a:spLocks noGrp="1"/>
          </p:cNvSpPr>
          <p:nvPr>
            <p:ph type="dt" sz="half" idx="10"/>
          </p:nvPr>
        </p:nvSpPr>
        <p:spPr/>
        <p:txBody>
          <a:bodyPr/>
          <a:lstStyle/>
          <a:p>
            <a:fld id="{0B3FA942-437A-45EE-A4E4-8FA9F1575556}" type="datetimeFigureOut">
              <a:rPr lang="cs-CZ" smtClean="0"/>
              <a:pPr/>
              <a:t>09.08.2019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a:xfrm>
            <a:off x="1909011" y="6356350"/>
            <a:ext cx="2743200" cy="365125"/>
          </a:xfrm>
        </p:spPr>
        <p:txBody>
          <a:bodyPr/>
          <a:lstStyle/>
          <a:p>
            <a:fld id="{D53611A2-3367-4E74-B6D8-C392B7815CAA}" type="slidenum">
              <a:rPr lang="cs-CZ" smtClean="0"/>
              <a:pPr/>
              <a:t>‹#›</a:t>
            </a:fld>
            <a:endParaRPr lang="cs-CZ"/>
          </a:p>
        </p:txBody>
      </p:sp>
      <p:sp>
        <p:nvSpPr>
          <p:cNvPr id="11" name="Ovál 10"/>
          <p:cNvSpPr/>
          <p:nvPr userDrawn="1"/>
        </p:nvSpPr>
        <p:spPr>
          <a:xfrm>
            <a:off x="-1179095" y="1395663"/>
            <a:ext cx="673769" cy="673769"/>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cs-CZ"/>
          </a:p>
        </p:txBody>
      </p:sp>
      <p:sp>
        <p:nvSpPr>
          <p:cNvPr id="12" name="Ovál 11"/>
          <p:cNvSpPr/>
          <p:nvPr userDrawn="1"/>
        </p:nvSpPr>
        <p:spPr>
          <a:xfrm>
            <a:off x="-1179095" y="2370425"/>
            <a:ext cx="673769" cy="67376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13" name="Ovál 12"/>
          <p:cNvSpPr/>
          <p:nvPr userDrawn="1"/>
        </p:nvSpPr>
        <p:spPr>
          <a:xfrm>
            <a:off x="-1179095" y="3350935"/>
            <a:ext cx="673769" cy="67376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14" name="Ovál 13"/>
          <p:cNvSpPr/>
          <p:nvPr userDrawn="1"/>
        </p:nvSpPr>
        <p:spPr>
          <a:xfrm>
            <a:off x="-1179095" y="4325697"/>
            <a:ext cx="673769" cy="67376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15" name="Ovál 14"/>
          <p:cNvSpPr/>
          <p:nvPr userDrawn="1"/>
        </p:nvSpPr>
        <p:spPr>
          <a:xfrm>
            <a:off x="-1181435" y="5271502"/>
            <a:ext cx="673769" cy="6737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vál 15"/>
          <p:cNvSpPr/>
          <p:nvPr userDrawn="1"/>
        </p:nvSpPr>
        <p:spPr>
          <a:xfrm>
            <a:off x="-1181435" y="449858"/>
            <a:ext cx="673769" cy="67376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pic>
        <p:nvPicPr>
          <p:cNvPr id="17" name="Obrázek 1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10643" y="6161559"/>
            <a:ext cx="1265018" cy="839138"/>
          </a:xfrm>
          <a:prstGeom prst="rect">
            <a:avLst/>
          </a:prstGeom>
        </p:spPr>
      </p:pic>
    </p:spTree>
    <p:extLst>
      <p:ext uri="{BB962C8B-B14F-4D97-AF65-F5344CB8AC3E}">
        <p14:creationId xmlns:p14="http://schemas.microsoft.com/office/powerpoint/2010/main" xmlns="" val="920980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va sloupce">
    <p:spTree>
      <p:nvGrpSpPr>
        <p:cNvPr id="1" name=""/>
        <p:cNvGrpSpPr/>
        <p:nvPr/>
      </p:nvGrpSpPr>
      <p:grpSpPr>
        <a:xfrm>
          <a:off x="0" y="0"/>
          <a:ext cx="0" cy="0"/>
          <a:chOff x="0" y="0"/>
          <a:chExt cx="0" cy="0"/>
        </a:xfrm>
      </p:grpSpPr>
      <p:sp>
        <p:nvSpPr>
          <p:cNvPr id="7" name="Obdélník 6"/>
          <p:cNvSpPr/>
          <p:nvPr userDrawn="1"/>
        </p:nvSpPr>
        <p:spPr>
          <a:xfrm>
            <a:off x="0" y="0"/>
            <a:ext cx="12192000" cy="2093495"/>
          </a:xfrm>
          <a:prstGeom prst="rect">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2" name="Nadpis 1"/>
          <p:cNvSpPr>
            <a:spLocks noGrp="1"/>
          </p:cNvSpPr>
          <p:nvPr>
            <p:ph type="title" hasCustomPrompt="1"/>
          </p:nvPr>
        </p:nvSpPr>
        <p:spPr/>
        <p:txBody>
          <a:bodyPr/>
          <a:lstStyle>
            <a:lvl1pPr>
              <a:defRPr baseline="0">
                <a:solidFill>
                  <a:schemeClr val="bg1"/>
                </a:solidFill>
              </a:defRPr>
            </a:lvl1pPr>
          </a:lstStyle>
          <a:p>
            <a:r>
              <a:rPr lang="cs-CZ" dirty="0"/>
              <a:t>hlavní sdělení – má ježek bodliny?</a:t>
            </a:r>
          </a:p>
        </p:txBody>
      </p:sp>
      <p:sp>
        <p:nvSpPr>
          <p:cNvPr id="3" name="Zástupný symbol pro obsah 2"/>
          <p:cNvSpPr>
            <a:spLocks noGrp="1"/>
          </p:cNvSpPr>
          <p:nvPr>
            <p:ph idx="1" hasCustomPrompt="1"/>
          </p:nvPr>
        </p:nvSpPr>
        <p:spPr>
          <a:xfrm>
            <a:off x="838200" y="2165872"/>
            <a:ext cx="5095875" cy="4083468"/>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solidFill>
                  <a:schemeClr val="accent4">
                    <a:lumMod val="75000"/>
                  </a:schemeClr>
                </a:solidFill>
              </a:defRPr>
            </a:lvl1pPr>
          </a:lstStyle>
          <a:p>
            <a:pPr lvl="0"/>
            <a:r>
              <a:rPr lang="cs-CZ" dirty="0"/>
              <a:t>Ano, jednoznačně má</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cs-CZ" dirty="0"/>
              <a:t>Ano, jednoznačně má</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cs-CZ" dirty="0"/>
              <a:t>Ano, jednoznačně má</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cs-CZ" dirty="0"/>
              <a:t>Ano, jednoznačně má</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cs-CZ" dirty="0"/>
              <a:t>Ano, jednoznačně má</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cs-CZ" dirty="0"/>
              <a:t>Ano, jednoznačně má</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cs-CZ" dirty="0"/>
              <a:t>Ano, jednoznačně má</a:t>
            </a:r>
          </a:p>
          <a:p>
            <a:pPr lvl="0"/>
            <a:endParaRPr lang="cs-CZ" dirty="0"/>
          </a:p>
        </p:txBody>
      </p:sp>
      <p:sp>
        <p:nvSpPr>
          <p:cNvPr id="4" name="Zástupný symbol pro datum 3"/>
          <p:cNvSpPr>
            <a:spLocks noGrp="1"/>
          </p:cNvSpPr>
          <p:nvPr>
            <p:ph type="dt" sz="half" idx="10"/>
          </p:nvPr>
        </p:nvSpPr>
        <p:spPr/>
        <p:txBody>
          <a:bodyPr/>
          <a:lstStyle/>
          <a:p>
            <a:fld id="{0B3FA942-437A-45EE-A4E4-8FA9F1575556}" type="datetimeFigureOut">
              <a:rPr lang="cs-CZ" smtClean="0"/>
              <a:pPr/>
              <a:t>09.08.2019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53611A2-3367-4E74-B6D8-C392B7815CAA}" type="slidenum">
              <a:rPr lang="cs-CZ" smtClean="0"/>
              <a:pPr/>
              <a:t>‹#›</a:t>
            </a:fld>
            <a:endParaRPr lang="cs-CZ"/>
          </a:p>
        </p:txBody>
      </p:sp>
      <p:sp>
        <p:nvSpPr>
          <p:cNvPr id="8" name="Zástupný symbol pro obsah 2"/>
          <p:cNvSpPr>
            <a:spLocks noGrp="1"/>
          </p:cNvSpPr>
          <p:nvPr>
            <p:ph idx="13" hasCustomPrompt="1"/>
          </p:nvPr>
        </p:nvSpPr>
        <p:spPr>
          <a:xfrm>
            <a:off x="6400799" y="2153603"/>
            <a:ext cx="4953001" cy="4083468"/>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solidFill>
                  <a:schemeClr val="accent4">
                    <a:lumMod val="75000"/>
                  </a:schemeClr>
                </a:solidFill>
              </a:defRPr>
            </a:lvl1pPr>
          </a:lstStyle>
          <a:p>
            <a:pPr lvl="0"/>
            <a:r>
              <a:rPr lang="cs-CZ" dirty="0"/>
              <a:t>Nemá. Nikdy</a:t>
            </a:r>
          </a:p>
          <a:p>
            <a:pPr lvl="0"/>
            <a:r>
              <a:rPr lang="cs-CZ" dirty="0"/>
              <a:t>Nemá. Nikdy</a:t>
            </a:r>
          </a:p>
          <a:p>
            <a:pPr lvl="0"/>
            <a:r>
              <a:rPr lang="cs-CZ" dirty="0"/>
              <a:t>Nemá. Nikdy</a:t>
            </a:r>
          </a:p>
          <a:p>
            <a:pPr lvl="0"/>
            <a:r>
              <a:rPr lang="cs-CZ" dirty="0"/>
              <a:t>Nemá. </a:t>
            </a:r>
            <a:r>
              <a:rPr lang="cs-CZ" dirty="0" err="1"/>
              <a:t>Nidy</a:t>
            </a:r>
            <a:endParaRPr lang="cs-CZ" dirty="0"/>
          </a:p>
          <a:p>
            <a:pPr lvl="0"/>
            <a:r>
              <a:rPr lang="cs-CZ" dirty="0"/>
              <a:t>Nemá. Nikdy</a:t>
            </a:r>
          </a:p>
          <a:p>
            <a:pPr lvl="0"/>
            <a:r>
              <a:rPr lang="cs-CZ" dirty="0"/>
              <a:t>Nemá. Nikdy</a:t>
            </a:r>
          </a:p>
          <a:p>
            <a:pPr lvl="0"/>
            <a:r>
              <a:rPr lang="cs-CZ" dirty="0"/>
              <a:t>Nemá. Nikdy</a:t>
            </a:r>
          </a:p>
          <a:p>
            <a:pPr lvl="0"/>
            <a:endParaRPr lang="cs-CZ" dirty="0"/>
          </a:p>
        </p:txBody>
      </p:sp>
      <p:sp>
        <p:nvSpPr>
          <p:cNvPr id="9" name="Obdélník 8"/>
          <p:cNvSpPr/>
          <p:nvPr userDrawn="1"/>
        </p:nvSpPr>
        <p:spPr>
          <a:xfrm>
            <a:off x="0" y="6125577"/>
            <a:ext cx="12192000" cy="826670"/>
          </a:xfrm>
          <a:prstGeom prst="rect">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pic>
        <p:nvPicPr>
          <p:cNvPr id="10" name="Obrázek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463491" y="6350000"/>
            <a:ext cx="1265018" cy="839138"/>
          </a:xfrm>
          <a:prstGeom prst="rect">
            <a:avLst/>
          </a:prstGeom>
        </p:spPr>
      </p:pic>
    </p:spTree>
    <p:extLst>
      <p:ext uri="{BB962C8B-B14F-4D97-AF65-F5344CB8AC3E}">
        <p14:creationId xmlns:p14="http://schemas.microsoft.com/office/powerpoint/2010/main" xmlns="" val="227996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80">
                                          <p:stCondLst>
                                            <p:cond delay="0"/>
                                          </p:stCondLst>
                                        </p:cTn>
                                        <p:tgtEl>
                                          <p:spTgt spid="3">
                                            <p:txEl>
                                              <p:pRg st="3" end="3"/>
                                            </p:txEl>
                                          </p:spTgt>
                                        </p:tgtEl>
                                      </p:cBhvr>
                                    </p:animEffect>
                                    <p:anim calcmode="lin" valueType="num">
                                      <p:cBhvr>
                                        <p:cTn id="5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3" end="3"/>
                                            </p:txEl>
                                          </p:spTgt>
                                        </p:tgtEl>
                                      </p:cBhvr>
                                      <p:to x="100000" y="60000"/>
                                    </p:animScale>
                                    <p:animScale>
                                      <p:cBhvr>
                                        <p:cTn id="62" dur="166" decel="50000">
                                          <p:stCondLst>
                                            <p:cond delay="676"/>
                                          </p:stCondLst>
                                        </p:cTn>
                                        <p:tgtEl>
                                          <p:spTgt spid="3">
                                            <p:txEl>
                                              <p:pRg st="3" end="3"/>
                                            </p:txEl>
                                          </p:spTgt>
                                        </p:tgtEl>
                                      </p:cBhvr>
                                      <p:to x="100000" y="100000"/>
                                    </p:animScale>
                                    <p:animScale>
                                      <p:cBhvr>
                                        <p:cTn id="63" dur="26">
                                          <p:stCondLst>
                                            <p:cond delay="1312"/>
                                          </p:stCondLst>
                                        </p:cTn>
                                        <p:tgtEl>
                                          <p:spTgt spid="3">
                                            <p:txEl>
                                              <p:pRg st="3" end="3"/>
                                            </p:txEl>
                                          </p:spTgt>
                                        </p:tgtEl>
                                      </p:cBhvr>
                                      <p:to x="100000" y="80000"/>
                                    </p:animScale>
                                    <p:animScale>
                                      <p:cBhvr>
                                        <p:cTn id="64" dur="166" decel="50000">
                                          <p:stCondLst>
                                            <p:cond delay="1338"/>
                                          </p:stCondLst>
                                        </p:cTn>
                                        <p:tgtEl>
                                          <p:spTgt spid="3">
                                            <p:txEl>
                                              <p:pRg st="3" end="3"/>
                                            </p:txEl>
                                          </p:spTgt>
                                        </p:tgtEl>
                                      </p:cBhvr>
                                      <p:to x="100000" y="100000"/>
                                    </p:animScale>
                                    <p:animScale>
                                      <p:cBhvr>
                                        <p:cTn id="65" dur="26">
                                          <p:stCondLst>
                                            <p:cond delay="1642"/>
                                          </p:stCondLst>
                                        </p:cTn>
                                        <p:tgtEl>
                                          <p:spTgt spid="3">
                                            <p:txEl>
                                              <p:pRg st="3" end="3"/>
                                            </p:txEl>
                                          </p:spTgt>
                                        </p:tgtEl>
                                      </p:cBhvr>
                                      <p:to x="100000" y="90000"/>
                                    </p:animScale>
                                    <p:animScale>
                                      <p:cBhvr>
                                        <p:cTn id="66" dur="166" decel="50000">
                                          <p:stCondLst>
                                            <p:cond delay="1668"/>
                                          </p:stCondLst>
                                        </p:cTn>
                                        <p:tgtEl>
                                          <p:spTgt spid="3">
                                            <p:txEl>
                                              <p:pRg st="3" end="3"/>
                                            </p:txEl>
                                          </p:spTgt>
                                        </p:tgtEl>
                                      </p:cBhvr>
                                      <p:to x="100000" y="100000"/>
                                    </p:animScale>
                                    <p:animScale>
                                      <p:cBhvr>
                                        <p:cTn id="67" dur="26">
                                          <p:stCondLst>
                                            <p:cond delay="1808"/>
                                          </p:stCondLst>
                                        </p:cTn>
                                        <p:tgtEl>
                                          <p:spTgt spid="3">
                                            <p:txEl>
                                              <p:pRg st="3" end="3"/>
                                            </p:txEl>
                                          </p:spTgt>
                                        </p:tgtEl>
                                      </p:cBhvr>
                                      <p:to x="100000" y="95000"/>
                                    </p:animScale>
                                    <p:animScale>
                                      <p:cBhvr>
                                        <p:cTn id="68" dur="166" decel="50000">
                                          <p:stCondLst>
                                            <p:cond delay="1834"/>
                                          </p:stCondLst>
                                        </p:cTn>
                                        <p:tgtEl>
                                          <p:spTgt spid="3">
                                            <p:txEl>
                                              <p:pRg st="3" end="3"/>
                                            </p:txEl>
                                          </p:spTgt>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Effect transition="in" filter="wipe(down)">
                                      <p:cBhvr>
                                        <p:cTn id="71" dur="580">
                                          <p:stCondLst>
                                            <p:cond delay="0"/>
                                          </p:stCondLst>
                                        </p:cTn>
                                        <p:tgtEl>
                                          <p:spTgt spid="3">
                                            <p:txEl>
                                              <p:pRg st="4" end="4"/>
                                            </p:txEl>
                                          </p:spTgt>
                                        </p:tgtEl>
                                      </p:cBhvr>
                                    </p:animEffect>
                                    <p:anim calcmode="lin" valueType="num">
                                      <p:cBhvr>
                                        <p:cTn id="7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4" end="4"/>
                                            </p:txEl>
                                          </p:spTgt>
                                        </p:tgtEl>
                                      </p:cBhvr>
                                      <p:to x="100000" y="60000"/>
                                    </p:animScale>
                                    <p:animScale>
                                      <p:cBhvr>
                                        <p:cTn id="78" dur="166" decel="50000">
                                          <p:stCondLst>
                                            <p:cond delay="676"/>
                                          </p:stCondLst>
                                        </p:cTn>
                                        <p:tgtEl>
                                          <p:spTgt spid="3">
                                            <p:txEl>
                                              <p:pRg st="4" end="4"/>
                                            </p:txEl>
                                          </p:spTgt>
                                        </p:tgtEl>
                                      </p:cBhvr>
                                      <p:to x="100000" y="100000"/>
                                    </p:animScale>
                                    <p:animScale>
                                      <p:cBhvr>
                                        <p:cTn id="79" dur="26">
                                          <p:stCondLst>
                                            <p:cond delay="1312"/>
                                          </p:stCondLst>
                                        </p:cTn>
                                        <p:tgtEl>
                                          <p:spTgt spid="3">
                                            <p:txEl>
                                              <p:pRg st="4" end="4"/>
                                            </p:txEl>
                                          </p:spTgt>
                                        </p:tgtEl>
                                      </p:cBhvr>
                                      <p:to x="100000" y="80000"/>
                                    </p:animScale>
                                    <p:animScale>
                                      <p:cBhvr>
                                        <p:cTn id="80" dur="166" decel="50000">
                                          <p:stCondLst>
                                            <p:cond delay="1338"/>
                                          </p:stCondLst>
                                        </p:cTn>
                                        <p:tgtEl>
                                          <p:spTgt spid="3">
                                            <p:txEl>
                                              <p:pRg st="4" end="4"/>
                                            </p:txEl>
                                          </p:spTgt>
                                        </p:tgtEl>
                                      </p:cBhvr>
                                      <p:to x="100000" y="100000"/>
                                    </p:animScale>
                                    <p:animScale>
                                      <p:cBhvr>
                                        <p:cTn id="81" dur="26">
                                          <p:stCondLst>
                                            <p:cond delay="1642"/>
                                          </p:stCondLst>
                                        </p:cTn>
                                        <p:tgtEl>
                                          <p:spTgt spid="3">
                                            <p:txEl>
                                              <p:pRg st="4" end="4"/>
                                            </p:txEl>
                                          </p:spTgt>
                                        </p:tgtEl>
                                      </p:cBhvr>
                                      <p:to x="100000" y="90000"/>
                                    </p:animScale>
                                    <p:animScale>
                                      <p:cBhvr>
                                        <p:cTn id="82" dur="166" decel="50000">
                                          <p:stCondLst>
                                            <p:cond delay="1668"/>
                                          </p:stCondLst>
                                        </p:cTn>
                                        <p:tgtEl>
                                          <p:spTgt spid="3">
                                            <p:txEl>
                                              <p:pRg st="4" end="4"/>
                                            </p:txEl>
                                          </p:spTgt>
                                        </p:tgtEl>
                                      </p:cBhvr>
                                      <p:to x="100000" y="100000"/>
                                    </p:animScale>
                                    <p:animScale>
                                      <p:cBhvr>
                                        <p:cTn id="83" dur="26">
                                          <p:stCondLst>
                                            <p:cond delay="1808"/>
                                          </p:stCondLst>
                                        </p:cTn>
                                        <p:tgtEl>
                                          <p:spTgt spid="3">
                                            <p:txEl>
                                              <p:pRg st="4" end="4"/>
                                            </p:txEl>
                                          </p:spTgt>
                                        </p:tgtEl>
                                      </p:cBhvr>
                                      <p:to x="100000" y="95000"/>
                                    </p:animScale>
                                    <p:animScale>
                                      <p:cBhvr>
                                        <p:cTn id="84" dur="166" decel="50000">
                                          <p:stCondLst>
                                            <p:cond delay="1834"/>
                                          </p:stCondLst>
                                        </p:cTn>
                                        <p:tgtEl>
                                          <p:spTgt spid="3">
                                            <p:txEl>
                                              <p:pRg st="4" end="4"/>
                                            </p:txEl>
                                          </p:spTgt>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3">
                                            <p:txEl>
                                              <p:pRg st="5" end="5"/>
                                            </p:txEl>
                                          </p:spTgt>
                                        </p:tgtEl>
                                        <p:attrNameLst>
                                          <p:attrName>style.visibility</p:attrName>
                                        </p:attrNameLst>
                                      </p:cBhvr>
                                      <p:to>
                                        <p:strVal val="visible"/>
                                      </p:to>
                                    </p:set>
                                    <p:animEffect transition="in" filter="wipe(down)">
                                      <p:cBhvr>
                                        <p:cTn id="87" dur="580">
                                          <p:stCondLst>
                                            <p:cond delay="0"/>
                                          </p:stCondLst>
                                        </p:cTn>
                                        <p:tgtEl>
                                          <p:spTgt spid="3">
                                            <p:txEl>
                                              <p:pRg st="5" end="5"/>
                                            </p:txEl>
                                          </p:spTgt>
                                        </p:tgtEl>
                                      </p:cBhvr>
                                    </p:animEffect>
                                    <p:anim calcmode="lin" valueType="num">
                                      <p:cBhvr>
                                        <p:cTn id="8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xEl>
                                              <p:pRg st="5" end="5"/>
                                            </p:txEl>
                                          </p:spTgt>
                                        </p:tgtEl>
                                      </p:cBhvr>
                                      <p:to x="100000" y="60000"/>
                                    </p:animScale>
                                    <p:animScale>
                                      <p:cBhvr>
                                        <p:cTn id="94" dur="166" decel="50000">
                                          <p:stCondLst>
                                            <p:cond delay="676"/>
                                          </p:stCondLst>
                                        </p:cTn>
                                        <p:tgtEl>
                                          <p:spTgt spid="3">
                                            <p:txEl>
                                              <p:pRg st="5" end="5"/>
                                            </p:txEl>
                                          </p:spTgt>
                                        </p:tgtEl>
                                      </p:cBhvr>
                                      <p:to x="100000" y="100000"/>
                                    </p:animScale>
                                    <p:animScale>
                                      <p:cBhvr>
                                        <p:cTn id="95" dur="26">
                                          <p:stCondLst>
                                            <p:cond delay="1312"/>
                                          </p:stCondLst>
                                        </p:cTn>
                                        <p:tgtEl>
                                          <p:spTgt spid="3">
                                            <p:txEl>
                                              <p:pRg st="5" end="5"/>
                                            </p:txEl>
                                          </p:spTgt>
                                        </p:tgtEl>
                                      </p:cBhvr>
                                      <p:to x="100000" y="80000"/>
                                    </p:animScale>
                                    <p:animScale>
                                      <p:cBhvr>
                                        <p:cTn id="96" dur="166" decel="50000">
                                          <p:stCondLst>
                                            <p:cond delay="1338"/>
                                          </p:stCondLst>
                                        </p:cTn>
                                        <p:tgtEl>
                                          <p:spTgt spid="3">
                                            <p:txEl>
                                              <p:pRg st="5" end="5"/>
                                            </p:txEl>
                                          </p:spTgt>
                                        </p:tgtEl>
                                      </p:cBhvr>
                                      <p:to x="100000" y="100000"/>
                                    </p:animScale>
                                    <p:animScale>
                                      <p:cBhvr>
                                        <p:cTn id="97" dur="26">
                                          <p:stCondLst>
                                            <p:cond delay="1642"/>
                                          </p:stCondLst>
                                        </p:cTn>
                                        <p:tgtEl>
                                          <p:spTgt spid="3">
                                            <p:txEl>
                                              <p:pRg st="5" end="5"/>
                                            </p:txEl>
                                          </p:spTgt>
                                        </p:tgtEl>
                                      </p:cBhvr>
                                      <p:to x="100000" y="90000"/>
                                    </p:animScale>
                                    <p:animScale>
                                      <p:cBhvr>
                                        <p:cTn id="98" dur="166" decel="50000">
                                          <p:stCondLst>
                                            <p:cond delay="1668"/>
                                          </p:stCondLst>
                                        </p:cTn>
                                        <p:tgtEl>
                                          <p:spTgt spid="3">
                                            <p:txEl>
                                              <p:pRg st="5" end="5"/>
                                            </p:txEl>
                                          </p:spTgt>
                                        </p:tgtEl>
                                      </p:cBhvr>
                                      <p:to x="100000" y="100000"/>
                                    </p:animScale>
                                    <p:animScale>
                                      <p:cBhvr>
                                        <p:cTn id="99" dur="26">
                                          <p:stCondLst>
                                            <p:cond delay="1808"/>
                                          </p:stCondLst>
                                        </p:cTn>
                                        <p:tgtEl>
                                          <p:spTgt spid="3">
                                            <p:txEl>
                                              <p:pRg st="5" end="5"/>
                                            </p:txEl>
                                          </p:spTgt>
                                        </p:tgtEl>
                                      </p:cBhvr>
                                      <p:to x="100000" y="95000"/>
                                    </p:animScale>
                                    <p:animScale>
                                      <p:cBhvr>
                                        <p:cTn id="100" dur="166" decel="50000">
                                          <p:stCondLst>
                                            <p:cond delay="1834"/>
                                          </p:stCondLst>
                                        </p:cTn>
                                        <p:tgtEl>
                                          <p:spTgt spid="3">
                                            <p:txEl>
                                              <p:pRg st="5" end="5"/>
                                            </p:txEl>
                                          </p:spTgt>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3">
                                            <p:txEl>
                                              <p:pRg st="6" end="6"/>
                                            </p:txEl>
                                          </p:spTgt>
                                        </p:tgtEl>
                                        <p:attrNameLst>
                                          <p:attrName>style.visibility</p:attrName>
                                        </p:attrNameLst>
                                      </p:cBhvr>
                                      <p:to>
                                        <p:strVal val="visible"/>
                                      </p:to>
                                    </p:set>
                                    <p:animEffect transition="in" filter="wipe(down)">
                                      <p:cBhvr>
                                        <p:cTn id="103" dur="580">
                                          <p:stCondLst>
                                            <p:cond delay="0"/>
                                          </p:stCondLst>
                                        </p:cTn>
                                        <p:tgtEl>
                                          <p:spTgt spid="3">
                                            <p:txEl>
                                              <p:pRg st="6" end="6"/>
                                            </p:txEl>
                                          </p:spTgt>
                                        </p:tgtEl>
                                      </p:cBhvr>
                                    </p:animEffect>
                                    <p:anim calcmode="lin" valueType="num">
                                      <p:cBhvr>
                                        <p:cTn id="104"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3">
                                            <p:txEl>
                                              <p:pRg st="6" end="6"/>
                                            </p:txEl>
                                          </p:spTgt>
                                        </p:tgtEl>
                                      </p:cBhvr>
                                      <p:to x="100000" y="60000"/>
                                    </p:animScale>
                                    <p:animScale>
                                      <p:cBhvr>
                                        <p:cTn id="110" dur="166" decel="50000">
                                          <p:stCondLst>
                                            <p:cond delay="676"/>
                                          </p:stCondLst>
                                        </p:cTn>
                                        <p:tgtEl>
                                          <p:spTgt spid="3">
                                            <p:txEl>
                                              <p:pRg st="6" end="6"/>
                                            </p:txEl>
                                          </p:spTgt>
                                        </p:tgtEl>
                                      </p:cBhvr>
                                      <p:to x="100000" y="100000"/>
                                    </p:animScale>
                                    <p:animScale>
                                      <p:cBhvr>
                                        <p:cTn id="111" dur="26">
                                          <p:stCondLst>
                                            <p:cond delay="1312"/>
                                          </p:stCondLst>
                                        </p:cTn>
                                        <p:tgtEl>
                                          <p:spTgt spid="3">
                                            <p:txEl>
                                              <p:pRg st="6" end="6"/>
                                            </p:txEl>
                                          </p:spTgt>
                                        </p:tgtEl>
                                      </p:cBhvr>
                                      <p:to x="100000" y="80000"/>
                                    </p:animScale>
                                    <p:animScale>
                                      <p:cBhvr>
                                        <p:cTn id="112" dur="166" decel="50000">
                                          <p:stCondLst>
                                            <p:cond delay="1338"/>
                                          </p:stCondLst>
                                        </p:cTn>
                                        <p:tgtEl>
                                          <p:spTgt spid="3">
                                            <p:txEl>
                                              <p:pRg st="6" end="6"/>
                                            </p:txEl>
                                          </p:spTgt>
                                        </p:tgtEl>
                                      </p:cBhvr>
                                      <p:to x="100000" y="100000"/>
                                    </p:animScale>
                                    <p:animScale>
                                      <p:cBhvr>
                                        <p:cTn id="113" dur="26">
                                          <p:stCondLst>
                                            <p:cond delay="1642"/>
                                          </p:stCondLst>
                                        </p:cTn>
                                        <p:tgtEl>
                                          <p:spTgt spid="3">
                                            <p:txEl>
                                              <p:pRg st="6" end="6"/>
                                            </p:txEl>
                                          </p:spTgt>
                                        </p:tgtEl>
                                      </p:cBhvr>
                                      <p:to x="100000" y="90000"/>
                                    </p:animScale>
                                    <p:animScale>
                                      <p:cBhvr>
                                        <p:cTn id="114" dur="166" decel="50000">
                                          <p:stCondLst>
                                            <p:cond delay="1668"/>
                                          </p:stCondLst>
                                        </p:cTn>
                                        <p:tgtEl>
                                          <p:spTgt spid="3">
                                            <p:txEl>
                                              <p:pRg st="6" end="6"/>
                                            </p:txEl>
                                          </p:spTgt>
                                        </p:tgtEl>
                                      </p:cBhvr>
                                      <p:to x="100000" y="100000"/>
                                    </p:animScale>
                                    <p:animScale>
                                      <p:cBhvr>
                                        <p:cTn id="115" dur="26">
                                          <p:stCondLst>
                                            <p:cond delay="1808"/>
                                          </p:stCondLst>
                                        </p:cTn>
                                        <p:tgtEl>
                                          <p:spTgt spid="3">
                                            <p:txEl>
                                              <p:pRg st="6" end="6"/>
                                            </p:txEl>
                                          </p:spTgt>
                                        </p:tgtEl>
                                      </p:cBhvr>
                                      <p:to x="100000" y="95000"/>
                                    </p:animScale>
                                    <p:animScale>
                                      <p:cBhvr>
                                        <p:cTn id="116" dur="166" decel="50000">
                                          <p:stCondLst>
                                            <p:cond delay="1834"/>
                                          </p:stCondLst>
                                        </p:cTn>
                                        <p:tgtEl>
                                          <p:spTgt spid="3">
                                            <p:txEl>
                                              <p:pRg st="6" end="6"/>
                                            </p:txEl>
                                          </p:spTgt>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8">
                                            <p:txEl>
                                              <p:pRg st="0" end="0"/>
                                            </p:txEl>
                                          </p:spTgt>
                                        </p:tgtEl>
                                        <p:attrNameLst>
                                          <p:attrName>style.visibility</p:attrName>
                                        </p:attrNameLst>
                                      </p:cBhvr>
                                      <p:to>
                                        <p:strVal val="visible"/>
                                      </p:to>
                                    </p:set>
                                    <p:animEffect transition="in" filter="wipe(down)">
                                      <p:cBhvr>
                                        <p:cTn id="119" dur="580">
                                          <p:stCondLst>
                                            <p:cond delay="0"/>
                                          </p:stCondLst>
                                        </p:cTn>
                                        <p:tgtEl>
                                          <p:spTgt spid="8">
                                            <p:txEl>
                                              <p:pRg st="0" end="0"/>
                                            </p:txEl>
                                          </p:spTgt>
                                        </p:tgtEl>
                                      </p:cBhvr>
                                    </p:animEffect>
                                    <p:anim calcmode="lin" valueType="num">
                                      <p:cBhvr>
                                        <p:cTn id="120"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125" dur="26">
                                          <p:stCondLst>
                                            <p:cond delay="650"/>
                                          </p:stCondLst>
                                        </p:cTn>
                                        <p:tgtEl>
                                          <p:spTgt spid="8">
                                            <p:txEl>
                                              <p:pRg st="0" end="0"/>
                                            </p:txEl>
                                          </p:spTgt>
                                        </p:tgtEl>
                                      </p:cBhvr>
                                      <p:to x="100000" y="60000"/>
                                    </p:animScale>
                                    <p:animScale>
                                      <p:cBhvr>
                                        <p:cTn id="126" dur="166" decel="50000">
                                          <p:stCondLst>
                                            <p:cond delay="676"/>
                                          </p:stCondLst>
                                        </p:cTn>
                                        <p:tgtEl>
                                          <p:spTgt spid="8">
                                            <p:txEl>
                                              <p:pRg st="0" end="0"/>
                                            </p:txEl>
                                          </p:spTgt>
                                        </p:tgtEl>
                                      </p:cBhvr>
                                      <p:to x="100000" y="100000"/>
                                    </p:animScale>
                                    <p:animScale>
                                      <p:cBhvr>
                                        <p:cTn id="127" dur="26">
                                          <p:stCondLst>
                                            <p:cond delay="1312"/>
                                          </p:stCondLst>
                                        </p:cTn>
                                        <p:tgtEl>
                                          <p:spTgt spid="8">
                                            <p:txEl>
                                              <p:pRg st="0" end="0"/>
                                            </p:txEl>
                                          </p:spTgt>
                                        </p:tgtEl>
                                      </p:cBhvr>
                                      <p:to x="100000" y="80000"/>
                                    </p:animScale>
                                    <p:animScale>
                                      <p:cBhvr>
                                        <p:cTn id="128" dur="166" decel="50000">
                                          <p:stCondLst>
                                            <p:cond delay="1338"/>
                                          </p:stCondLst>
                                        </p:cTn>
                                        <p:tgtEl>
                                          <p:spTgt spid="8">
                                            <p:txEl>
                                              <p:pRg st="0" end="0"/>
                                            </p:txEl>
                                          </p:spTgt>
                                        </p:tgtEl>
                                      </p:cBhvr>
                                      <p:to x="100000" y="100000"/>
                                    </p:animScale>
                                    <p:animScale>
                                      <p:cBhvr>
                                        <p:cTn id="129" dur="26">
                                          <p:stCondLst>
                                            <p:cond delay="1642"/>
                                          </p:stCondLst>
                                        </p:cTn>
                                        <p:tgtEl>
                                          <p:spTgt spid="8">
                                            <p:txEl>
                                              <p:pRg st="0" end="0"/>
                                            </p:txEl>
                                          </p:spTgt>
                                        </p:tgtEl>
                                      </p:cBhvr>
                                      <p:to x="100000" y="90000"/>
                                    </p:animScale>
                                    <p:animScale>
                                      <p:cBhvr>
                                        <p:cTn id="130" dur="166" decel="50000">
                                          <p:stCondLst>
                                            <p:cond delay="1668"/>
                                          </p:stCondLst>
                                        </p:cTn>
                                        <p:tgtEl>
                                          <p:spTgt spid="8">
                                            <p:txEl>
                                              <p:pRg st="0" end="0"/>
                                            </p:txEl>
                                          </p:spTgt>
                                        </p:tgtEl>
                                      </p:cBhvr>
                                      <p:to x="100000" y="100000"/>
                                    </p:animScale>
                                    <p:animScale>
                                      <p:cBhvr>
                                        <p:cTn id="131" dur="26">
                                          <p:stCondLst>
                                            <p:cond delay="1808"/>
                                          </p:stCondLst>
                                        </p:cTn>
                                        <p:tgtEl>
                                          <p:spTgt spid="8">
                                            <p:txEl>
                                              <p:pRg st="0" end="0"/>
                                            </p:txEl>
                                          </p:spTgt>
                                        </p:tgtEl>
                                      </p:cBhvr>
                                      <p:to x="100000" y="95000"/>
                                    </p:animScale>
                                    <p:animScale>
                                      <p:cBhvr>
                                        <p:cTn id="132" dur="166" decel="50000">
                                          <p:stCondLst>
                                            <p:cond delay="1834"/>
                                          </p:stCondLst>
                                        </p:cTn>
                                        <p:tgtEl>
                                          <p:spTgt spid="8">
                                            <p:txEl>
                                              <p:pRg st="0" end="0"/>
                                            </p:txEl>
                                          </p:spTgt>
                                        </p:tgtEl>
                                      </p:cBhvr>
                                      <p:to x="100000" y="100000"/>
                                    </p:animScale>
                                  </p:childTnLst>
                                </p:cTn>
                              </p:par>
                              <p:par>
                                <p:cTn id="133" presetID="26" presetClass="entr" presetSubtype="0" fill="hold" grpId="0" nodeType="withEffect">
                                  <p:stCondLst>
                                    <p:cond delay="0"/>
                                  </p:stCondLst>
                                  <p:childTnLst>
                                    <p:set>
                                      <p:cBhvr>
                                        <p:cTn id="134" dur="1" fill="hold">
                                          <p:stCondLst>
                                            <p:cond delay="0"/>
                                          </p:stCondLst>
                                        </p:cTn>
                                        <p:tgtEl>
                                          <p:spTgt spid="8">
                                            <p:txEl>
                                              <p:pRg st="1" end="1"/>
                                            </p:txEl>
                                          </p:spTgt>
                                        </p:tgtEl>
                                        <p:attrNameLst>
                                          <p:attrName>style.visibility</p:attrName>
                                        </p:attrNameLst>
                                      </p:cBhvr>
                                      <p:to>
                                        <p:strVal val="visible"/>
                                      </p:to>
                                    </p:set>
                                    <p:animEffect transition="in" filter="wipe(down)">
                                      <p:cBhvr>
                                        <p:cTn id="135" dur="580">
                                          <p:stCondLst>
                                            <p:cond delay="0"/>
                                          </p:stCondLst>
                                        </p:cTn>
                                        <p:tgtEl>
                                          <p:spTgt spid="8">
                                            <p:txEl>
                                              <p:pRg st="1" end="1"/>
                                            </p:txEl>
                                          </p:spTgt>
                                        </p:tgtEl>
                                      </p:cBhvr>
                                    </p:animEffect>
                                    <p:anim calcmode="lin" valueType="num">
                                      <p:cBhvr>
                                        <p:cTn id="136"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141" dur="26">
                                          <p:stCondLst>
                                            <p:cond delay="650"/>
                                          </p:stCondLst>
                                        </p:cTn>
                                        <p:tgtEl>
                                          <p:spTgt spid="8">
                                            <p:txEl>
                                              <p:pRg st="1" end="1"/>
                                            </p:txEl>
                                          </p:spTgt>
                                        </p:tgtEl>
                                      </p:cBhvr>
                                      <p:to x="100000" y="60000"/>
                                    </p:animScale>
                                    <p:animScale>
                                      <p:cBhvr>
                                        <p:cTn id="142" dur="166" decel="50000">
                                          <p:stCondLst>
                                            <p:cond delay="676"/>
                                          </p:stCondLst>
                                        </p:cTn>
                                        <p:tgtEl>
                                          <p:spTgt spid="8">
                                            <p:txEl>
                                              <p:pRg st="1" end="1"/>
                                            </p:txEl>
                                          </p:spTgt>
                                        </p:tgtEl>
                                      </p:cBhvr>
                                      <p:to x="100000" y="100000"/>
                                    </p:animScale>
                                    <p:animScale>
                                      <p:cBhvr>
                                        <p:cTn id="143" dur="26">
                                          <p:stCondLst>
                                            <p:cond delay="1312"/>
                                          </p:stCondLst>
                                        </p:cTn>
                                        <p:tgtEl>
                                          <p:spTgt spid="8">
                                            <p:txEl>
                                              <p:pRg st="1" end="1"/>
                                            </p:txEl>
                                          </p:spTgt>
                                        </p:tgtEl>
                                      </p:cBhvr>
                                      <p:to x="100000" y="80000"/>
                                    </p:animScale>
                                    <p:animScale>
                                      <p:cBhvr>
                                        <p:cTn id="144" dur="166" decel="50000">
                                          <p:stCondLst>
                                            <p:cond delay="1338"/>
                                          </p:stCondLst>
                                        </p:cTn>
                                        <p:tgtEl>
                                          <p:spTgt spid="8">
                                            <p:txEl>
                                              <p:pRg st="1" end="1"/>
                                            </p:txEl>
                                          </p:spTgt>
                                        </p:tgtEl>
                                      </p:cBhvr>
                                      <p:to x="100000" y="100000"/>
                                    </p:animScale>
                                    <p:animScale>
                                      <p:cBhvr>
                                        <p:cTn id="145" dur="26">
                                          <p:stCondLst>
                                            <p:cond delay="1642"/>
                                          </p:stCondLst>
                                        </p:cTn>
                                        <p:tgtEl>
                                          <p:spTgt spid="8">
                                            <p:txEl>
                                              <p:pRg st="1" end="1"/>
                                            </p:txEl>
                                          </p:spTgt>
                                        </p:tgtEl>
                                      </p:cBhvr>
                                      <p:to x="100000" y="90000"/>
                                    </p:animScale>
                                    <p:animScale>
                                      <p:cBhvr>
                                        <p:cTn id="146" dur="166" decel="50000">
                                          <p:stCondLst>
                                            <p:cond delay="1668"/>
                                          </p:stCondLst>
                                        </p:cTn>
                                        <p:tgtEl>
                                          <p:spTgt spid="8">
                                            <p:txEl>
                                              <p:pRg st="1" end="1"/>
                                            </p:txEl>
                                          </p:spTgt>
                                        </p:tgtEl>
                                      </p:cBhvr>
                                      <p:to x="100000" y="100000"/>
                                    </p:animScale>
                                    <p:animScale>
                                      <p:cBhvr>
                                        <p:cTn id="147" dur="26">
                                          <p:stCondLst>
                                            <p:cond delay="1808"/>
                                          </p:stCondLst>
                                        </p:cTn>
                                        <p:tgtEl>
                                          <p:spTgt spid="8">
                                            <p:txEl>
                                              <p:pRg st="1" end="1"/>
                                            </p:txEl>
                                          </p:spTgt>
                                        </p:tgtEl>
                                      </p:cBhvr>
                                      <p:to x="100000" y="95000"/>
                                    </p:animScale>
                                    <p:animScale>
                                      <p:cBhvr>
                                        <p:cTn id="148" dur="166" decel="50000">
                                          <p:stCondLst>
                                            <p:cond delay="1834"/>
                                          </p:stCondLst>
                                        </p:cTn>
                                        <p:tgtEl>
                                          <p:spTgt spid="8">
                                            <p:txEl>
                                              <p:pRg st="1" end="1"/>
                                            </p:txEl>
                                          </p:spTgt>
                                        </p:tgtEl>
                                      </p:cBhvr>
                                      <p:to x="100000" y="100000"/>
                                    </p:animScale>
                                  </p:childTnLst>
                                </p:cTn>
                              </p:par>
                              <p:par>
                                <p:cTn id="149" presetID="26" presetClass="entr" presetSubtype="0" fill="hold" grpId="0" nodeType="withEffect">
                                  <p:stCondLst>
                                    <p:cond delay="0"/>
                                  </p:stCondLst>
                                  <p:childTnLst>
                                    <p:set>
                                      <p:cBhvr>
                                        <p:cTn id="150" dur="1" fill="hold">
                                          <p:stCondLst>
                                            <p:cond delay="0"/>
                                          </p:stCondLst>
                                        </p:cTn>
                                        <p:tgtEl>
                                          <p:spTgt spid="8">
                                            <p:txEl>
                                              <p:pRg st="2" end="2"/>
                                            </p:txEl>
                                          </p:spTgt>
                                        </p:tgtEl>
                                        <p:attrNameLst>
                                          <p:attrName>style.visibility</p:attrName>
                                        </p:attrNameLst>
                                      </p:cBhvr>
                                      <p:to>
                                        <p:strVal val="visible"/>
                                      </p:to>
                                    </p:set>
                                    <p:animEffect transition="in" filter="wipe(down)">
                                      <p:cBhvr>
                                        <p:cTn id="151" dur="580">
                                          <p:stCondLst>
                                            <p:cond delay="0"/>
                                          </p:stCondLst>
                                        </p:cTn>
                                        <p:tgtEl>
                                          <p:spTgt spid="8">
                                            <p:txEl>
                                              <p:pRg st="2" end="2"/>
                                            </p:txEl>
                                          </p:spTgt>
                                        </p:tgtEl>
                                      </p:cBhvr>
                                    </p:animEffect>
                                    <p:anim calcmode="lin" valueType="num">
                                      <p:cBhvr>
                                        <p:cTn id="152" dur="1822" tmFilter="0,0; 0.14,0.36; 0.43,0.73; 0.71,0.91; 1.0,1.0">
                                          <p:stCondLst>
                                            <p:cond delay="0"/>
                                          </p:stCondLst>
                                        </p:cTn>
                                        <p:tgtEl>
                                          <p:spTgt spid="8">
                                            <p:txEl>
                                              <p:pRg st="2" end="2"/>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8">
                                            <p:txEl>
                                              <p:pRg st="2" end="2"/>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8">
                                            <p:txEl>
                                              <p:pRg st="2" end="2"/>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8">
                                            <p:txEl>
                                              <p:pRg st="2" end="2"/>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8">
                                            <p:txEl>
                                              <p:pRg st="2" end="2"/>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8">
                                            <p:txEl>
                                              <p:pRg st="2" end="2"/>
                                            </p:txEl>
                                          </p:spTgt>
                                        </p:tgtEl>
                                      </p:cBhvr>
                                      <p:to x="100000" y="60000"/>
                                    </p:animScale>
                                    <p:animScale>
                                      <p:cBhvr>
                                        <p:cTn id="158" dur="166" decel="50000">
                                          <p:stCondLst>
                                            <p:cond delay="676"/>
                                          </p:stCondLst>
                                        </p:cTn>
                                        <p:tgtEl>
                                          <p:spTgt spid="8">
                                            <p:txEl>
                                              <p:pRg st="2" end="2"/>
                                            </p:txEl>
                                          </p:spTgt>
                                        </p:tgtEl>
                                      </p:cBhvr>
                                      <p:to x="100000" y="100000"/>
                                    </p:animScale>
                                    <p:animScale>
                                      <p:cBhvr>
                                        <p:cTn id="159" dur="26">
                                          <p:stCondLst>
                                            <p:cond delay="1312"/>
                                          </p:stCondLst>
                                        </p:cTn>
                                        <p:tgtEl>
                                          <p:spTgt spid="8">
                                            <p:txEl>
                                              <p:pRg st="2" end="2"/>
                                            </p:txEl>
                                          </p:spTgt>
                                        </p:tgtEl>
                                      </p:cBhvr>
                                      <p:to x="100000" y="80000"/>
                                    </p:animScale>
                                    <p:animScale>
                                      <p:cBhvr>
                                        <p:cTn id="160" dur="166" decel="50000">
                                          <p:stCondLst>
                                            <p:cond delay="1338"/>
                                          </p:stCondLst>
                                        </p:cTn>
                                        <p:tgtEl>
                                          <p:spTgt spid="8">
                                            <p:txEl>
                                              <p:pRg st="2" end="2"/>
                                            </p:txEl>
                                          </p:spTgt>
                                        </p:tgtEl>
                                      </p:cBhvr>
                                      <p:to x="100000" y="100000"/>
                                    </p:animScale>
                                    <p:animScale>
                                      <p:cBhvr>
                                        <p:cTn id="161" dur="26">
                                          <p:stCondLst>
                                            <p:cond delay="1642"/>
                                          </p:stCondLst>
                                        </p:cTn>
                                        <p:tgtEl>
                                          <p:spTgt spid="8">
                                            <p:txEl>
                                              <p:pRg st="2" end="2"/>
                                            </p:txEl>
                                          </p:spTgt>
                                        </p:tgtEl>
                                      </p:cBhvr>
                                      <p:to x="100000" y="90000"/>
                                    </p:animScale>
                                    <p:animScale>
                                      <p:cBhvr>
                                        <p:cTn id="162" dur="166" decel="50000">
                                          <p:stCondLst>
                                            <p:cond delay="1668"/>
                                          </p:stCondLst>
                                        </p:cTn>
                                        <p:tgtEl>
                                          <p:spTgt spid="8">
                                            <p:txEl>
                                              <p:pRg st="2" end="2"/>
                                            </p:txEl>
                                          </p:spTgt>
                                        </p:tgtEl>
                                      </p:cBhvr>
                                      <p:to x="100000" y="100000"/>
                                    </p:animScale>
                                    <p:animScale>
                                      <p:cBhvr>
                                        <p:cTn id="163" dur="26">
                                          <p:stCondLst>
                                            <p:cond delay="1808"/>
                                          </p:stCondLst>
                                        </p:cTn>
                                        <p:tgtEl>
                                          <p:spTgt spid="8">
                                            <p:txEl>
                                              <p:pRg st="2" end="2"/>
                                            </p:txEl>
                                          </p:spTgt>
                                        </p:tgtEl>
                                      </p:cBhvr>
                                      <p:to x="100000" y="95000"/>
                                    </p:animScale>
                                    <p:animScale>
                                      <p:cBhvr>
                                        <p:cTn id="164" dur="166" decel="50000">
                                          <p:stCondLst>
                                            <p:cond delay="1834"/>
                                          </p:stCondLst>
                                        </p:cTn>
                                        <p:tgtEl>
                                          <p:spTgt spid="8">
                                            <p:txEl>
                                              <p:pRg st="2" end="2"/>
                                            </p:txEl>
                                          </p:spTgt>
                                        </p:tgtEl>
                                      </p:cBhvr>
                                      <p:to x="100000" y="100000"/>
                                    </p:animScale>
                                  </p:childTnLst>
                                </p:cTn>
                              </p:par>
                              <p:par>
                                <p:cTn id="165" presetID="26" presetClass="entr" presetSubtype="0" fill="hold" grpId="0" nodeType="withEffect">
                                  <p:stCondLst>
                                    <p:cond delay="0"/>
                                  </p:stCondLst>
                                  <p:childTnLst>
                                    <p:set>
                                      <p:cBhvr>
                                        <p:cTn id="166" dur="1" fill="hold">
                                          <p:stCondLst>
                                            <p:cond delay="0"/>
                                          </p:stCondLst>
                                        </p:cTn>
                                        <p:tgtEl>
                                          <p:spTgt spid="8">
                                            <p:txEl>
                                              <p:pRg st="3" end="3"/>
                                            </p:txEl>
                                          </p:spTgt>
                                        </p:tgtEl>
                                        <p:attrNameLst>
                                          <p:attrName>style.visibility</p:attrName>
                                        </p:attrNameLst>
                                      </p:cBhvr>
                                      <p:to>
                                        <p:strVal val="visible"/>
                                      </p:to>
                                    </p:set>
                                    <p:animEffect transition="in" filter="wipe(down)">
                                      <p:cBhvr>
                                        <p:cTn id="167" dur="580">
                                          <p:stCondLst>
                                            <p:cond delay="0"/>
                                          </p:stCondLst>
                                        </p:cTn>
                                        <p:tgtEl>
                                          <p:spTgt spid="8">
                                            <p:txEl>
                                              <p:pRg st="3" end="3"/>
                                            </p:txEl>
                                          </p:spTgt>
                                        </p:tgtEl>
                                      </p:cBhvr>
                                    </p:animEffect>
                                    <p:anim calcmode="lin" valueType="num">
                                      <p:cBhvr>
                                        <p:cTn id="168" dur="1822" tmFilter="0,0; 0.14,0.36; 0.43,0.73; 0.71,0.91; 1.0,1.0">
                                          <p:stCondLst>
                                            <p:cond delay="0"/>
                                          </p:stCondLst>
                                        </p:cTn>
                                        <p:tgtEl>
                                          <p:spTgt spid="8">
                                            <p:txEl>
                                              <p:pRg st="3" end="3"/>
                                            </p:txEl>
                                          </p:spTgt>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8">
                                            <p:txEl>
                                              <p:pRg st="3" end="3"/>
                                            </p:txEl>
                                          </p:spTgt>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8">
                                            <p:txEl>
                                              <p:pRg st="3" end="3"/>
                                            </p:txEl>
                                          </p:spTgt>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8">
                                            <p:txEl>
                                              <p:pRg st="3" end="3"/>
                                            </p:txEl>
                                          </p:spTgt>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8">
                                            <p:txEl>
                                              <p:pRg st="3" end="3"/>
                                            </p:txEl>
                                          </p:spTgt>
                                        </p:tgtEl>
                                        <p:attrNameLst>
                                          <p:attrName>ppt_y</p:attrName>
                                        </p:attrNameLst>
                                      </p:cBhvr>
                                      <p:tavLst>
                                        <p:tav tm="0" fmla="#ppt_y-sin(pi*$)/81">
                                          <p:val>
                                            <p:fltVal val="0"/>
                                          </p:val>
                                        </p:tav>
                                        <p:tav tm="100000">
                                          <p:val>
                                            <p:fltVal val="1"/>
                                          </p:val>
                                        </p:tav>
                                      </p:tavLst>
                                    </p:anim>
                                    <p:animScale>
                                      <p:cBhvr>
                                        <p:cTn id="173" dur="26">
                                          <p:stCondLst>
                                            <p:cond delay="650"/>
                                          </p:stCondLst>
                                        </p:cTn>
                                        <p:tgtEl>
                                          <p:spTgt spid="8">
                                            <p:txEl>
                                              <p:pRg st="3" end="3"/>
                                            </p:txEl>
                                          </p:spTgt>
                                        </p:tgtEl>
                                      </p:cBhvr>
                                      <p:to x="100000" y="60000"/>
                                    </p:animScale>
                                    <p:animScale>
                                      <p:cBhvr>
                                        <p:cTn id="174" dur="166" decel="50000">
                                          <p:stCondLst>
                                            <p:cond delay="676"/>
                                          </p:stCondLst>
                                        </p:cTn>
                                        <p:tgtEl>
                                          <p:spTgt spid="8">
                                            <p:txEl>
                                              <p:pRg st="3" end="3"/>
                                            </p:txEl>
                                          </p:spTgt>
                                        </p:tgtEl>
                                      </p:cBhvr>
                                      <p:to x="100000" y="100000"/>
                                    </p:animScale>
                                    <p:animScale>
                                      <p:cBhvr>
                                        <p:cTn id="175" dur="26">
                                          <p:stCondLst>
                                            <p:cond delay="1312"/>
                                          </p:stCondLst>
                                        </p:cTn>
                                        <p:tgtEl>
                                          <p:spTgt spid="8">
                                            <p:txEl>
                                              <p:pRg st="3" end="3"/>
                                            </p:txEl>
                                          </p:spTgt>
                                        </p:tgtEl>
                                      </p:cBhvr>
                                      <p:to x="100000" y="80000"/>
                                    </p:animScale>
                                    <p:animScale>
                                      <p:cBhvr>
                                        <p:cTn id="176" dur="166" decel="50000">
                                          <p:stCondLst>
                                            <p:cond delay="1338"/>
                                          </p:stCondLst>
                                        </p:cTn>
                                        <p:tgtEl>
                                          <p:spTgt spid="8">
                                            <p:txEl>
                                              <p:pRg st="3" end="3"/>
                                            </p:txEl>
                                          </p:spTgt>
                                        </p:tgtEl>
                                      </p:cBhvr>
                                      <p:to x="100000" y="100000"/>
                                    </p:animScale>
                                    <p:animScale>
                                      <p:cBhvr>
                                        <p:cTn id="177" dur="26">
                                          <p:stCondLst>
                                            <p:cond delay="1642"/>
                                          </p:stCondLst>
                                        </p:cTn>
                                        <p:tgtEl>
                                          <p:spTgt spid="8">
                                            <p:txEl>
                                              <p:pRg st="3" end="3"/>
                                            </p:txEl>
                                          </p:spTgt>
                                        </p:tgtEl>
                                      </p:cBhvr>
                                      <p:to x="100000" y="90000"/>
                                    </p:animScale>
                                    <p:animScale>
                                      <p:cBhvr>
                                        <p:cTn id="178" dur="166" decel="50000">
                                          <p:stCondLst>
                                            <p:cond delay="1668"/>
                                          </p:stCondLst>
                                        </p:cTn>
                                        <p:tgtEl>
                                          <p:spTgt spid="8">
                                            <p:txEl>
                                              <p:pRg st="3" end="3"/>
                                            </p:txEl>
                                          </p:spTgt>
                                        </p:tgtEl>
                                      </p:cBhvr>
                                      <p:to x="100000" y="100000"/>
                                    </p:animScale>
                                    <p:animScale>
                                      <p:cBhvr>
                                        <p:cTn id="179" dur="26">
                                          <p:stCondLst>
                                            <p:cond delay="1808"/>
                                          </p:stCondLst>
                                        </p:cTn>
                                        <p:tgtEl>
                                          <p:spTgt spid="8">
                                            <p:txEl>
                                              <p:pRg st="3" end="3"/>
                                            </p:txEl>
                                          </p:spTgt>
                                        </p:tgtEl>
                                      </p:cBhvr>
                                      <p:to x="100000" y="95000"/>
                                    </p:animScale>
                                    <p:animScale>
                                      <p:cBhvr>
                                        <p:cTn id="180" dur="166" decel="50000">
                                          <p:stCondLst>
                                            <p:cond delay="1834"/>
                                          </p:stCondLst>
                                        </p:cTn>
                                        <p:tgtEl>
                                          <p:spTgt spid="8">
                                            <p:txEl>
                                              <p:pRg st="3" end="3"/>
                                            </p:txEl>
                                          </p:spTgt>
                                        </p:tgtEl>
                                      </p:cBhvr>
                                      <p:to x="100000" y="100000"/>
                                    </p:animScale>
                                  </p:childTnLst>
                                </p:cTn>
                              </p:par>
                              <p:par>
                                <p:cTn id="181" presetID="26" presetClass="entr" presetSubtype="0" fill="hold" grpId="0" nodeType="withEffect">
                                  <p:stCondLst>
                                    <p:cond delay="0"/>
                                  </p:stCondLst>
                                  <p:childTnLst>
                                    <p:set>
                                      <p:cBhvr>
                                        <p:cTn id="182" dur="1" fill="hold">
                                          <p:stCondLst>
                                            <p:cond delay="0"/>
                                          </p:stCondLst>
                                        </p:cTn>
                                        <p:tgtEl>
                                          <p:spTgt spid="8">
                                            <p:txEl>
                                              <p:pRg st="4" end="4"/>
                                            </p:txEl>
                                          </p:spTgt>
                                        </p:tgtEl>
                                        <p:attrNameLst>
                                          <p:attrName>style.visibility</p:attrName>
                                        </p:attrNameLst>
                                      </p:cBhvr>
                                      <p:to>
                                        <p:strVal val="visible"/>
                                      </p:to>
                                    </p:set>
                                    <p:animEffect transition="in" filter="wipe(down)">
                                      <p:cBhvr>
                                        <p:cTn id="183" dur="580">
                                          <p:stCondLst>
                                            <p:cond delay="0"/>
                                          </p:stCondLst>
                                        </p:cTn>
                                        <p:tgtEl>
                                          <p:spTgt spid="8">
                                            <p:txEl>
                                              <p:pRg st="4" end="4"/>
                                            </p:txEl>
                                          </p:spTgt>
                                        </p:tgtEl>
                                      </p:cBhvr>
                                    </p:animEffect>
                                    <p:anim calcmode="lin" valueType="num">
                                      <p:cBhvr>
                                        <p:cTn id="184" dur="1822" tmFilter="0,0; 0.14,0.36; 0.43,0.73; 0.71,0.91; 1.0,1.0">
                                          <p:stCondLst>
                                            <p:cond delay="0"/>
                                          </p:stCondLst>
                                        </p:cTn>
                                        <p:tgtEl>
                                          <p:spTgt spid="8">
                                            <p:txEl>
                                              <p:pRg st="4" end="4"/>
                                            </p:txEl>
                                          </p:spTgt>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8">
                                            <p:txEl>
                                              <p:pRg st="4" end="4"/>
                                            </p:txEl>
                                          </p:spTgt>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8">
                                            <p:txEl>
                                              <p:pRg st="4" end="4"/>
                                            </p:txEl>
                                          </p:spTgt>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8">
                                            <p:txEl>
                                              <p:pRg st="4" end="4"/>
                                            </p:txEl>
                                          </p:spTgt>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8">
                                            <p:txEl>
                                              <p:pRg st="4" end="4"/>
                                            </p:txEl>
                                          </p:spTgt>
                                        </p:tgtEl>
                                        <p:attrNameLst>
                                          <p:attrName>ppt_y</p:attrName>
                                        </p:attrNameLst>
                                      </p:cBhvr>
                                      <p:tavLst>
                                        <p:tav tm="0" fmla="#ppt_y-sin(pi*$)/81">
                                          <p:val>
                                            <p:fltVal val="0"/>
                                          </p:val>
                                        </p:tav>
                                        <p:tav tm="100000">
                                          <p:val>
                                            <p:fltVal val="1"/>
                                          </p:val>
                                        </p:tav>
                                      </p:tavLst>
                                    </p:anim>
                                    <p:animScale>
                                      <p:cBhvr>
                                        <p:cTn id="189" dur="26">
                                          <p:stCondLst>
                                            <p:cond delay="650"/>
                                          </p:stCondLst>
                                        </p:cTn>
                                        <p:tgtEl>
                                          <p:spTgt spid="8">
                                            <p:txEl>
                                              <p:pRg st="4" end="4"/>
                                            </p:txEl>
                                          </p:spTgt>
                                        </p:tgtEl>
                                      </p:cBhvr>
                                      <p:to x="100000" y="60000"/>
                                    </p:animScale>
                                    <p:animScale>
                                      <p:cBhvr>
                                        <p:cTn id="190" dur="166" decel="50000">
                                          <p:stCondLst>
                                            <p:cond delay="676"/>
                                          </p:stCondLst>
                                        </p:cTn>
                                        <p:tgtEl>
                                          <p:spTgt spid="8">
                                            <p:txEl>
                                              <p:pRg st="4" end="4"/>
                                            </p:txEl>
                                          </p:spTgt>
                                        </p:tgtEl>
                                      </p:cBhvr>
                                      <p:to x="100000" y="100000"/>
                                    </p:animScale>
                                    <p:animScale>
                                      <p:cBhvr>
                                        <p:cTn id="191" dur="26">
                                          <p:stCondLst>
                                            <p:cond delay="1312"/>
                                          </p:stCondLst>
                                        </p:cTn>
                                        <p:tgtEl>
                                          <p:spTgt spid="8">
                                            <p:txEl>
                                              <p:pRg st="4" end="4"/>
                                            </p:txEl>
                                          </p:spTgt>
                                        </p:tgtEl>
                                      </p:cBhvr>
                                      <p:to x="100000" y="80000"/>
                                    </p:animScale>
                                    <p:animScale>
                                      <p:cBhvr>
                                        <p:cTn id="192" dur="166" decel="50000">
                                          <p:stCondLst>
                                            <p:cond delay="1338"/>
                                          </p:stCondLst>
                                        </p:cTn>
                                        <p:tgtEl>
                                          <p:spTgt spid="8">
                                            <p:txEl>
                                              <p:pRg st="4" end="4"/>
                                            </p:txEl>
                                          </p:spTgt>
                                        </p:tgtEl>
                                      </p:cBhvr>
                                      <p:to x="100000" y="100000"/>
                                    </p:animScale>
                                    <p:animScale>
                                      <p:cBhvr>
                                        <p:cTn id="193" dur="26">
                                          <p:stCondLst>
                                            <p:cond delay="1642"/>
                                          </p:stCondLst>
                                        </p:cTn>
                                        <p:tgtEl>
                                          <p:spTgt spid="8">
                                            <p:txEl>
                                              <p:pRg st="4" end="4"/>
                                            </p:txEl>
                                          </p:spTgt>
                                        </p:tgtEl>
                                      </p:cBhvr>
                                      <p:to x="100000" y="90000"/>
                                    </p:animScale>
                                    <p:animScale>
                                      <p:cBhvr>
                                        <p:cTn id="194" dur="166" decel="50000">
                                          <p:stCondLst>
                                            <p:cond delay="1668"/>
                                          </p:stCondLst>
                                        </p:cTn>
                                        <p:tgtEl>
                                          <p:spTgt spid="8">
                                            <p:txEl>
                                              <p:pRg st="4" end="4"/>
                                            </p:txEl>
                                          </p:spTgt>
                                        </p:tgtEl>
                                      </p:cBhvr>
                                      <p:to x="100000" y="100000"/>
                                    </p:animScale>
                                    <p:animScale>
                                      <p:cBhvr>
                                        <p:cTn id="195" dur="26">
                                          <p:stCondLst>
                                            <p:cond delay="1808"/>
                                          </p:stCondLst>
                                        </p:cTn>
                                        <p:tgtEl>
                                          <p:spTgt spid="8">
                                            <p:txEl>
                                              <p:pRg st="4" end="4"/>
                                            </p:txEl>
                                          </p:spTgt>
                                        </p:tgtEl>
                                      </p:cBhvr>
                                      <p:to x="100000" y="95000"/>
                                    </p:animScale>
                                    <p:animScale>
                                      <p:cBhvr>
                                        <p:cTn id="196" dur="166" decel="50000">
                                          <p:stCondLst>
                                            <p:cond delay="1834"/>
                                          </p:stCondLst>
                                        </p:cTn>
                                        <p:tgtEl>
                                          <p:spTgt spid="8">
                                            <p:txEl>
                                              <p:pRg st="4" end="4"/>
                                            </p:txEl>
                                          </p:spTgt>
                                        </p:tgtEl>
                                      </p:cBhvr>
                                      <p:to x="100000" y="100000"/>
                                    </p:animScale>
                                  </p:childTnLst>
                                </p:cTn>
                              </p:par>
                              <p:par>
                                <p:cTn id="197" presetID="26" presetClass="entr" presetSubtype="0" fill="hold" grpId="0" nodeType="withEffect">
                                  <p:stCondLst>
                                    <p:cond delay="0"/>
                                  </p:stCondLst>
                                  <p:childTnLst>
                                    <p:set>
                                      <p:cBhvr>
                                        <p:cTn id="198" dur="1" fill="hold">
                                          <p:stCondLst>
                                            <p:cond delay="0"/>
                                          </p:stCondLst>
                                        </p:cTn>
                                        <p:tgtEl>
                                          <p:spTgt spid="8">
                                            <p:txEl>
                                              <p:pRg st="5" end="5"/>
                                            </p:txEl>
                                          </p:spTgt>
                                        </p:tgtEl>
                                        <p:attrNameLst>
                                          <p:attrName>style.visibility</p:attrName>
                                        </p:attrNameLst>
                                      </p:cBhvr>
                                      <p:to>
                                        <p:strVal val="visible"/>
                                      </p:to>
                                    </p:set>
                                    <p:animEffect transition="in" filter="wipe(down)">
                                      <p:cBhvr>
                                        <p:cTn id="199" dur="580">
                                          <p:stCondLst>
                                            <p:cond delay="0"/>
                                          </p:stCondLst>
                                        </p:cTn>
                                        <p:tgtEl>
                                          <p:spTgt spid="8">
                                            <p:txEl>
                                              <p:pRg st="5" end="5"/>
                                            </p:txEl>
                                          </p:spTgt>
                                        </p:tgtEl>
                                      </p:cBhvr>
                                    </p:animEffect>
                                    <p:anim calcmode="lin" valueType="num">
                                      <p:cBhvr>
                                        <p:cTn id="200" dur="1822" tmFilter="0,0; 0.14,0.36; 0.43,0.73; 0.71,0.91; 1.0,1.0">
                                          <p:stCondLst>
                                            <p:cond delay="0"/>
                                          </p:stCondLst>
                                        </p:cTn>
                                        <p:tgtEl>
                                          <p:spTgt spid="8">
                                            <p:txEl>
                                              <p:pRg st="5" end="5"/>
                                            </p:txEl>
                                          </p:spTgt>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8">
                                            <p:txEl>
                                              <p:pRg st="5" end="5"/>
                                            </p:txEl>
                                          </p:spTgt>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8">
                                            <p:txEl>
                                              <p:pRg st="5" end="5"/>
                                            </p:txEl>
                                          </p:spTgt>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8">
                                            <p:txEl>
                                              <p:pRg st="5" end="5"/>
                                            </p:txEl>
                                          </p:spTgt>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8">
                                            <p:txEl>
                                              <p:pRg st="5" end="5"/>
                                            </p:txEl>
                                          </p:spTgt>
                                        </p:tgtEl>
                                        <p:attrNameLst>
                                          <p:attrName>ppt_y</p:attrName>
                                        </p:attrNameLst>
                                      </p:cBhvr>
                                      <p:tavLst>
                                        <p:tav tm="0" fmla="#ppt_y-sin(pi*$)/81">
                                          <p:val>
                                            <p:fltVal val="0"/>
                                          </p:val>
                                        </p:tav>
                                        <p:tav tm="100000">
                                          <p:val>
                                            <p:fltVal val="1"/>
                                          </p:val>
                                        </p:tav>
                                      </p:tavLst>
                                    </p:anim>
                                    <p:animScale>
                                      <p:cBhvr>
                                        <p:cTn id="205" dur="26">
                                          <p:stCondLst>
                                            <p:cond delay="650"/>
                                          </p:stCondLst>
                                        </p:cTn>
                                        <p:tgtEl>
                                          <p:spTgt spid="8">
                                            <p:txEl>
                                              <p:pRg st="5" end="5"/>
                                            </p:txEl>
                                          </p:spTgt>
                                        </p:tgtEl>
                                      </p:cBhvr>
                                      <p:to x="100000" y="60000"/>
                                    </p:animScale>
                                    <p:animScale>
                                      <p:cBhvr>
                                        <p:cTn id="206" dur="166" decel="50000">
                                          <p:stCondLst>
                                            <p:cond delay="676"/>
                                          </p:stCondLst>
                                        </p:cTn>
                                        <p:tgtEl>
                                          <p:spTgt spid="8">
                                            <p:txEl>
                                              <p:pRg st="5" end="5"/>
                                            </p:txEl>
                                          </p:spTgt>
                                        </p:tgtEl>
                                      </p:cBhvr>
                                      <p:to x="100000" y="100000"/>
                                    </p:animScale>
                                    <p:animScale>
                                      <p:cBhvr>
                                        <p:cTn id="207" dur="26">
                                          <p:stCondLst>
                                            <p:cond delay="1312"/>
                                          </p:stCondLst>
                                        </p:cTn>
                                        <p:tgtEl>
                                          <p:spTgt spid="8">
                                            <p:txEl>
                                              <p:pRg st="5" end="5"/>
                                            </p:txEl>
                                          </p:spTgt>
                                        </p:tgtEl>
                                      </p:cBhvr>
                                      <p:to x="100000" y="80000"/>
                                    </p:animScale>
                                    <p:animScale>
                                      <p:cBhvr>
                                        <p:cTn id="208" dur="166" decel="50000">
                                          <p:stCondLst>
                                            <p:cond delay="1338"/>
                                          </p:stCondLst>
                                        </p:cTn>
                                        <p:tgtEl>
                                          <p:spTgt spid="8">
                                            <p:txEl>
                                              <p:pRg st="5" end="5"/>
                                            </p:txEl>
                                          </p:spTgt>
                                        </p:tgtEl>
                                      </p:cBhvr>
                                      <p:to x="100000" y="100000"/>
                                    </p:animScale>
                                    <p:animScale>
                                      <p:cBhvr>
                                        <p:cTn id="209" dur="26">
                                          <p:stCondLst>
                                            <p:cond delay="1642"/>
                                          </p:stCondLst>
                                        </p:cTn>
                                        <p:tgtEl>
                                          <p:spTgt spid="8">
                                            <p:txEl>
                                              <p:pRg st="5" end="5"/>
                                            </p:txEl>
                                          </p:spTgt>
                                        </p:tgtEl>
                                      </p:cBhvr>
                                      <p:to x="100000" y="90000"/>
                                    </p:animScale>
                                    <p:animScale>
                                      <p:cBhvr>
                                        <p:cTn id="210" dur="166" decel="50000">
                                          <p:stCondLst>
                                            <p:cond delay="1668"/>
                                          </p:stCondLst>
                                        </p:cTn>
                                        <p:tgtEl>
                                          <p:spTgt spid="8">
                                            <p:txEl>
                                              <p:pRg st="5" end="5"/>
                                            </p:txEl>
                                          </p:spTgt>
                                        </p:tgtEl>
                                      </p:cBhvr>
                                      <p:to x="100000" y="100000"/>
                                    </p:animScale>
                                    <p:animScale>
                                      <p:cBhvr>
                                        <p:cTn id="211" dur="26">
                                          <p:stCondLst>
                                            <p:cond delay="1808"/>
                                          </p:stCondLst>
                                        </p:cTn>
                                        <p:tgtEl>
                                          <p:spTgt spid="8">
                                            <p:txEl>
                                              <p:pRg st="5" end="5"/>
                                            </p:txEl>
                                          </p:spTgt>
                                        </p:tgtEl>
                                      </p:cBhvr>
                                      <p:to x="100000" y="95000"/>
                                    </p:animScale>
                                    <p:animScale>
                                      <p:cBhvr>
                                        <p:cTn id="212" dur="166" decel="50000">
                                          <p:stCondLst>
                                            <p:cond delay="1834"/>
                                          </p:stCondLst>
                                        </p:cTn>
                                        <p:tgtEl>
                                          <p:spTgt spid="8">
                                            <p:txEl>
                                              <p:pRg st="5" end="5"/>
                                            </p:txEl>
                                          </p:spTgt>
                                        </p:tgtEl>
                                      </p:cBhvr>
                                      <p:to x="100000" y="100000"/>
                                    </p:animScale>
                                  </p:childTnLst>
                                </p:cTn>
                              </p:par>
                              <p:par>
                                <p:cTn id="213" presetID="26" presetClass="entr" presetSubtype="0" fill="hold" grpId="0" nodeType="withEffect">
                                  <p:stCondLst>
                                    <p:cond delay="0"/>
                                  </p:stCondLst>
                                  <p:childTnLst>
                                    <p:set>
                                      <p:cBhvr>
                                        <p:cTn id="214" dur="1" fill="hold">
                                          <p:stCondLst>
                                            <p:cond delay="0"/>
                                          </p:stCondLst>
                                        </p:cTn>
                                        <p:tgtEl>
                                          <p:spTgt spid="8">
                                            <p:txEl>
                                              <p:pRg st="6" end="6"/>
                                            </p:txEl>
                                          </p:spTgt>
                                        </p:tgtEl>
                                        <p:attrNameLst>
                                          <p:attrName>style.visibility</p:attrName>
                                        </p:attrNameLst>
                                      </p:cBhvr>
                                      <p:to>
                                        <p:strVal val="visible"/>
                                      </p:to>
                                    </p:set>
                                    <p:animEffect transition="in" filter="wipe(down)">
                                      <p:cBhvr>
                                        <p:cTn id="215" dur="580">
                                          <p:stCondLst>
                                            <p:cond delay="0"/>
                                          </p:stCondLst>
                                        </p:cTn>
                                        <p:tgtEl>
                                          <p:spTgt spid="8">
                                            <p:txEl>
                                              <p:pRg st="6" end="6"/>
                                            </p:txEl>
                                          </p:spTgt>
                                        </p:tgtEl>
                                      </p:cBhvr>
                                    </p:animEffect>
                                    <p:anim calcmode="lin" valueType="num">
                                      <p:cBhvr>
                                        <p:cTn id="216" dur="1822" tmFilter="0,0; 0.14,0.36; 0.43,0.73; 0.71,0.91; 1.0,1.0">
                                          <p:stCondLst>
                                            <p:cond delay="0"/>
                                          </p:stCondLst>
                                        </p:cTn>
                                        <p:tgtEl>
                                          <p:spTgt spid="8">
                                            <p:txEl>
                                              <p:pRg st="6" end="6"/>
                                            </p:txEl>
                                          </p:spTgt>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8">
                                            <p:txEl>
                                              <p:pRg st="6" end="6"/>
                                            </p:txEl>
                                          </p:spTgt>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8">
                                            <p:txEl>
                                              <p:pRg st="6" end="6"/>
                                            </p:txEl>
                                          </p:spTgt>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8">
                                            <p:txEl>
                                              <p:pRg st="6" end="6"/>
                                            </p:txEl>
                                          </p:spTgt>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8">
                                            <p:txEl>
                                              <p:pRg st="6" end="6"/>
                                            </p:txEl>
                                          </p:spTgt>
                                        </p:tgtEl>
                                        <p:attrNameLst>
                                          <p:attrName>ppt_y</p:attrName>
                                        </p:attrNameLst>
                                      </p:cBhvr>
                                      <p:tavLst>
                                        <p:tav tm="0" fmla="#ppt_y-sin(pi*$)/81">
                                          <p:val>
                                            <p:fltVal val="0"/>
                                          </p:val>
                                        </p:tav>
                                        <p:tav tm="100000">
                                          <p:val>
                                            <p:fltVal val="1"/>
                                          </p:val>
                                        </p:tav>
                                      </p:tavLst>
                                    </p:anim>
                                    <p:animScale>
                                      <p:cBhvr>
                                        <p:cTn id="221" dur="26">
                                          <p:stCondLst>
                                            <p:cond delay="650"/>
                                          </p:stCondLst>
                                        </p:cTn>
                                        <p:tgtEl>
                                          <p:spTgt spid="8">
                                            <p:txEl>
                                              <p:pRg st="6" end="6"/>
                                            </p:txEl>
                                          </p:spTgt>
                                        </p:tgtEl>
                                      </p:cBhvr>
                                      <p:to x="100000" y="60000"/>
                                    </p:animScale>
                                    <p:animScale>
                                      <p:cBhvr>
                                        <p:cTn id="222" dur="166" decel="50000">
                                          <p:stCondLst>
                                            <p:cond delay="676"/>
                                          </p:stCondLst>
                                        </p:cTn>
                                        <p:tgtEl>
                                          <p:spTgt spid="8">
                                            <p:txEl>
                                              <p:pRg st="6" end="6"/>
                                            </p:txEl>
                                          </p:spTgt>
                                        </p:tgtEl>
                                      </p:cBhvr>
                                      <p:to x="100000" y="100000"/>
                                    </p:animScale>
                                    <p:animScale>
                                      <p:cBhvr>
                                        <p:cTn id="223" dur="26">
                                          <p:stCondLst>
                                            <p:cond delay="1312"/>
                                          </p:stCondLst>
                                        </p:cTn>
                                        <p:tgtEl>
                                          <p:spTgt spid="8">
                                            <p:txEl>
                                              <p:pRg st="6" end="6"/>
                                            </p:txEl>
                                          </p:spTgt>
                                        </p:tgtEl>
                                      </p:cBhvr>
                                      <p:to x="100000" y="80000"/>
                                    </p:animScale>
                                    <p:animScale>
                                      <p:cBhvr>
                                        <p:cTn id="224" dur="166" decel="50000">
                                          <p:stCondLst>
                                            <p:cond delay="1338"/>
                                          </p:stCondLst>
                                        </p:cTn>
                                        <p:tgtEl>
                                          <p:spTgt spid="8">
                                            <p:txEl>
                                              <p:pRg st="6" end="6"/>
                                            </p:txEl>
                                          </p:spTgt>
                                        </p:tgtEl>
                                      </p:cBhvr>
                                      <p:to x="100000" y="100000"/>
                                    </p:animScale>
                                    <p:animScale>
                                      <p:cBhvr>
                                        <p:cTn id="225" dur="26">
                                          <p:stCondLst>
                                            <p:cond delay="1642"/>
                                          </p:stCondLst>
                                        </p:cTn>
                                        <p:tgtEl>
                                          <p:spTgt spid="8">
                                            <p:txEl>
                                              <p:pRg st="6" end="6"/>
                                            </p:txEl>
                                          </p:spTgt>
                                        </p:tgtEl>
                                      </p:cBhvr>
                                      <p:to x="100000" y="90000"/>
                                    </p:animScale>
                                    <p:animScale>
                                      <p:cBhvr>
                                        <p:cTn id="226" dur="166" decel="50000">
                                          <p:stCondLst>
                                            <p:cond delay="1668"/>
                                          </p:stCondLst>
                                        </p:cTn>
                                        <p:tgtEl>
                                          <p:spTgt spid="8">
                                            <p:txEl>
                                              <p:pRg st="6" end="6"/>
                                            </p:txEl>
                                          </p:spTgt>
                                        </p:tgtEl>
                                      </p:cBhvr>
                                      <p:to x="100000" y="100000"/>
                                    </p:animScale>
                                    <p:animScale>
                                      <p:cBhvr>
                                        <p:cTn id="227" dur="26">
                                          <p:stCondLst>
                                            <p:cond delay="1808"/>
                                          </p:stCondLst>
                                        </p:cTn>
                                        <p:tgtEl>
                                          <p:spTgt spid="8">
                                            <p:txEl>
                                              <p:pRg st="6" end="6"/>
                                            </p:txEl>
                                          </p:spTgt>
                                        </p:tgtEl>
                                      </p:cBhvr>
                                      <p:to x="100000" y="95000"/>
                                    </p:animScale>
                                    <p:animScale>
                                      <p:cBhvr>
                                        <p:cTn id="228" dur="166" decel="50000">
                                          <p:stCondLst>
                                            <p:cond delay="1834"/>
                                          </p:stCondLst>
                                        </p:cTn>
                                        <p:tgtEl>
                                          <p:spTgt spid="8">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tmplLst>
          <p:tmpl lvl="1">
            <p:tnLst>
              <p:par>
                <p:cTn presetID="26"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80">
                          <p:stCondLst>
                            <p:cond delay="0"/>
                          </p:stCondLst>
                        </p:cTn>
                        <p:tgtEl>
                          <p:spTgt spid="3"/>
                        </p:tgtEl>
                      </p:cBhvr>
                    </p:animEffect>
                    <p:anim calcmode="lin" valueType="num">
                      <p:cBhvr>
                        <p:cTn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dur="26">
                          <p:stCondLst>
                            <p:cond delay="650"/>
                          </p:stCondLst>
                        </p:cTn>
                        <p:tgtEl>
                          <p:spTgt spid="3"/>
                        </p:tgtEl>
                      </p:cBhvr>
                      <p:to x="100000" y="60000"/>
                    </p:animScale>
                    <p:animScale>
                      <p:cBhvr>
                        <p:cTn dur="166" decel="50000">
                          <p:stCondLst>
                            <p:cond delay="676"/>
                          </p:stCondLst>
                        </p:cTn>
                        <p:tgtEl>
                          <p:spTgt spid="3"/>
                        </p:tgtEl>
                      </p:cBhvr>
                      <p:to x="100000" y="100000"/>
                    </p:animScale>
                    <p:animScale>
                      <p:cBhvr>
                        <p:cTn dur="26">
                          <p:stCondLst>
                            <p:cond delay="1312"/>
                          </p:stCondLst>
                        </p:cTn>
                        <p:tgtEl>
                          <p:spTgt spid="3"/>
                        </p:tgtEl>
                      </p:cBhvr>
                      <p:to x="100000" y="80000"/>
                    </p:animScale>
                    <p:animScale>
                      <p:cBhvr>
                        <p:cTn dur="166" decel="50000">
                          <p:stCondLst>
                            <p:cond delay="1338"/>
                          </p:stCondLst>
                        </p:cTn>
                        <p:tgtEl>
                          <p:spTgt spid="3"/>
                        </p:tgtEl>
                      </p:cBhvr>
                      <p:to x="100000" y="100000"/>
                    </p:animScale>
                    <p:animScale>
                      <p:cBhvr>
                        <p:cTn dur="26">
                          <p:stCondLst>
                            <p:cond delay="1642"/>
                          </p:stCondLst>
                        </p:cTn>
                        <p:tgtEl>
                          <p:spTgt spid="3"/>
                        </p:tgtEl>
                      </p:cBhvr>
                      <p:to x="100000" y="90000"/>
                    </p:animScale>
                    <p:animScale>
                      <p:cBhvr>
                        <p:cTn dur="166" decel="50000">
                          <p:stCondLst>
                            <p:cond delay="1668"/>
                          </p:stCondLst>
                        </p:cTn>
                        <p:tgtEl>
                          <p:spTgt spid="3"/>
                        </p:tgtEl>
                      </p:cBhvr>
                      <p:to x="100000" y="100000"/>
                    </p:animScale>
                    <p:animScale>
                      <p:cBhvr>
                        <p:cTn dur="26">
                          <p:stCondLst>
                            <p:cond delay="1808"/>
                          </p:stCondLst>
                        </p:cTn>
                        <p:tgtEl>
                          <p:spTgt spid="3"/>
                        </p:tgtEl>
                      </p:cBhvr>
                      <p:to x="100000" y="95000"/>
                    </p:animScale>
                    <p:animScale>
                      <p:cBhvr>
                        <p:cTn dur="166" decel="50000">
                          <p:stCondLst>
                            <p:cond delay="1834"/>
                          </p:stCondLst>
                        </p:cTn>
                        <p:tgtEl>
                          <p:spTgt spid="3"/>
                        </p:tgtEl>
                      </p:cBhvr>
                      <p:to x="100000" y="100000"/>
                    </p:animScale>
                  </p:childTnLst>
                </p:cTn>
              </p:par>
            </p:tnLst>
          </p:tmpl>
        </p:tmplLst>
      </p:bldP>
      <p:bldP spid="8" grpId="0" build="allAtOnce">
        <p:tmplLst>
          <p:tmpl lvl="1">
            <p:tnLst>
              <p:par>
                <p:cTn presetID="26"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down)">
                      <p:cBhvr>
                        <p:cTn dur="580">
                          <p:stCondLst>
                            <p:cond delay="0"/>
                          </p:stCondLst>
                        </p:cTn>
                        <p:tgtEl>
                          <p:spTgt spid="8"/>
                        </p:tgtEl>
                      </p:cBhvr>
                    </p:animEffect>
                    <p:anim calcmode="lin" valueType="num">
                      <p:cBhvr>
                        <p:cTn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dur="26">
                          <p:stCondLst>
                            <p:cond delay="650"/>
                          </p:stCondLst>
                        </p:cTn>
                        <p:tgtEl>
                          <p:spTgt spid="8"/>
                        </p:tgtEl>
                      </p:cBhvr>
                      <p:to x="100000" y="60000"/>
                    </p:animScale>
                    <p:animScale>
                      <p:cBhvr>
                        <p:cTn dur="166" decel="50000">
                          <p:stCondLst>
                            <p:cond delay="676"/>
                          </p:stCondLst>
                        </p:cTn>
                        <p:tgtEl>
                          <p:spTgt spid="8"/>
                        </p:tgtEl>
                      </p:cBhvr>
                      <p:to x="100000" y="100000"/>
                    </p:animScale>
                    <p:animScale>
                      <p:cBhvr>
                        <p:cTn dur="26">
                          <p:stCondLst>
                            <p:cond delay="1312"/>
                          </p:stCondLst>
                        </p:cTn>
                        <p:tgtEl>
                          <p:spTgt spid="8"/>
                        </p:tgtEl>
                      </p:cBhvr>
                      <p:to x="100000" y="80000"/>
                    </p:animScale>
                    <p:animScale>
                      <p:cBhvr>
                        <p:cTn dur="166" decel="50000">
                          <p:stCondLst>
                            <p:cond delay="1338"/>
                          </p:stCondLst>
                        </p:cTn>
                        <p:tgtEl>
                          <p:spTgt spid="8"/>
                        </p:tgtEl>
                      </p:cBhvr>
                      <p:to x="100000" y="100000"/>
                    </p:animScale>
                    <p:animScale>
                      <p:cBhvr>
                        <p:cTn dur="26">
                          <p:stCondLst>
                            <p:cond delay="1642"/>
                          </p:stCondLst>
                        </p:cTn>
                        <p:tgtEl>
                          <p:spTgt spid="8"/>
                        </p:tgtEl>
                      </p:cBhvr>
                      <p:to x="100000" y="90000"/>
                    </p:animScale>
                    <p:animScale>
                      <p:cBhvr>
                        <p:cTn dur="166" decel="50000">
                          <p:stCondLst>
                            <p:cond delay="1668"/>
                          </p:stCondLst>
                        </p:cTn>
                        <p:tgtEl>
                          <p:spTgt spid="8"/>
                        </p:tgtEl>
                      </p:cBhvr>
                      <p:to x="100000" y="100000"/>
                    </p:animScale>
                    <p:animScale>
                      <p:cBhvr>
                        <p:cTn dur="26">
                          <p:stCondLst>
                            <p:cond delay="1808"/>
                          </p:stCondLst>
                        </p:cTn>
                        <p:tgtEl>
                          <p:spTgt spid="8"/>
                        </p:tgtEl>
                      </p:cBhvr>
                      <p:to x="100000" y="95000"/>
                    </p:animScale>
                    <p:animScale>
                      <p:cBhvr>
                        <p:cTn dur="166" decel="50000">
                          <p:stCondLst>
                            <p:cond delay="1834"/>
                          </p:stCondLst>
                        </p:cTn>
                        <p:tgtEl>
                          <p:spTgt spid="8"/>
                        </p:tgtEl>
                      </p:cBhvr>
                      <p:to x="100000" y="100000"/>
                    </p:animScale>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bliny_otázka/odpovědi">
    <p:spTree>
      <p:nvGrpSpPr>
        <p:cNvPr id="1" name=""/>
        <p:cNvGrpSpPr/>
        <p:nvPr/>
      </p:nvGrpSpPr>
      <p:grpSpPr>
        <a:xfrm>
          <a:off x="0" y="0"/>
          <a:ext cx="0" cy="0"/>
          <a:chOff x="0" y="0"/>
          <a:chExt cx="0" cy="0"/>
        </a:xfrm>
      </p:grpSpPr>
      <p:pic>
        <p:nvPicPr>
          <p:cNvPr id="24" name="Obrázek 23" descr="painted-peacock-4059457_960_720.jpg"/>
          <p:cNvPicPr>
            <a:picLocks noChangeAspect="1"/>
          </p:cNvPicPr>
          <p:nvPr userDrawn="1"/>
        </p:nvPicPr>
        <p:blipFill>
          <a:blip r:embed="rId2" cstate="print"/>
          <a:stretch>
            <a:fillRect/>
          </a:stretch>
        </p:blipFill>
        <p:spPr>
          <a:xfrm>
            <a:off x="0" y="-710663"/>
            <a:ext cx="12484394" cy="7568663"/>
          </a:xfrm>
          <a:prstGeom prst="rect">
            <a:avLst/>
          </a:prstGeom>
        </p:spPr>
      </p:pic>
      <p:sp>
        <p:nvSpPr>
          <p:cNvPr id="4" name="Zástupný symbol pro datum 3"/>
          <p:cNvSpPr>
            <a:spLocks noGrp="1"/>
          </p:cNvSpPr>
          <p:nvPr>
            <p:ph type="dt" sz="half" idx="10"/>
          </p:nvPr>
        </p:nvSpPr>
        <p:spPr/>
        <p:txBody>
          <a:bodyPr/>
          <a:lstStyle/>
          <a:p>
            <a:fld id="{0B3FA942-437A-45EE-A4E4-8FA9F1575556}" type="datetimeFigureOut">
              <a:rPr lang="cs-CZ" smtClean="0"/>
              <a:pPr/>
              <a:t>09.08.2019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53611A2-3367-4E74-B6D8-C392B7815CAA}" type="slidenum">
              <a:rPr lang="cs-CZ" smtClean="0"/>
              <a:pPr/>
              <a:t>‹#›</a:t>
            </a:fld>
            <a:endParaRPr lang="cs-CZ"/>
          </a:p>
        </p:txBody>
      </p:sp>
      <p:sp>
        <p:nvSpPr>
          <p:cNvPr id="9" name="Ovál 8"/>
          <p:cNvSpPr/>
          <p:nvPr userDrawn="1"/>
        </p:nvSpPr>
        <p:spPr>
          <a:xfrm>
            <a:off x="154380" y="201880"/>
            <a:ext cx="3842314" cy="3794511"/>
          </a:xfrm>
          <a:prstGeom prst="ellipse">
            <a:avLst/>
          </a:prstGeom>
          <a:solidFill>
            <a:schemeClr val="accent3">
              <a:lumMod val="50000"/>
            </a:schemeClr>
          </a:solidFill>
          <a:ln>
            <a:noFill/>
          </a:ln>
        </p:spPr>
        <p:style>
          <a:lnRef idx="0">
            <a:scrgbClr r="0" g="0" b="0"/>
          </a:lnRef>
          <a:fillRef idx="0">
            <a:scrgbClr r="0" g="0" b="0"/>
          </a:fillRef>
          <a:effectRef idx="0">
            <a:scrgbClr r="0" g="0" b="0"/>
          </a:effectRef>
          <a:fontRef idx="minor">
            <a:schemeClr val="lt1"/>
          </a:fontRef>
        </p:style>
        <p:txBody>
          <a:bodyPr lIns="0" tIns="0" rIns="0" bIns="0" rtlCol="0" anchor="t" anchorCtr="0">
            <a:noAutofit/>
          </a:bodyPr>
          <a:lstStyle/>
          <a:p>
            <a:pPr algn="ctr"/>
            <a:r>
              <a:rPr lang="cs-CZ" sz="3600" b="1" baseline="0" dirty="0">
                <a:solidFill>
                  <a:schemeClr val="bg1"/>
                </a:solidFill>
              </a:rPr>
              <a:t>Jaký </a:t>
            </a:r>
          </a:p>
          <a:p>
            <a:pPr algn="ctr"/>
            <a:r>
              <a:rPr lang="cs-CZ" sz="3600" b="1" baseline="0" dirty="0">
                <a:solidFill>
                  <a:schemeClr val="bg1"/>
                </a:solidFill>
              </a:rPr>
              <a:t>význam </a:t>
            </a:r>
          </a:p>
          <a:p>
            <a:pPr algn="ctr"/>
            <a:r>
              <a:rPr lang="cs-CZ" sz="3600" b="1" baseline="0" dirty="0">
                <a:solidFill>
                  <a:schemeClr val="bg1"/>
                </a:solidFill>
              </a:rPr>
              <a:t>může mít souměrnost?</a:t>
            </a:r>
            <a:endParaRPr lang="cs-CZ" sz="3600" b="1" dirty="0">
              <a:solidFill>
                <a:schemeClr val="bg1"/>
              </a:solidFill>
            </a:endParaRPr>
          </a:p>
        </p:txBody>
      </p:sp>
      <p:sp>
        <p:nvSpPr>
          <p:cNvPr id="10" name="Ovál 9"/>
          <p:cNvSpPr/>
          <p:nvPr userDrawn="1"/>
        </p:nvSpPr>
        <p:spPr>
          <a:xfrm>
            <a:off x="8808175" y="155830"/>
            <a:ext cx="2545625" cy="2476275"/>
          </a:xfrm>
          <a:prstGeom prst="ellipse">
            <a:avLst/>
          </a:prstGeom>
          <a:solidFill>
            <a:srgbClr val="002060">
              <a:alpha val="50000"/>
            </a:srgbClr>
          </a:solidFill>
          <a:ln>
            <a:noFill/>
          </a:ln>
        </p:spPr>
        <p:style>
          <a:lnRef idx="0">
            <a:scrgbClr r="0" g="0" b="0"/>
          </a:lnRef>
          <a:fillRef idx="0">
            <a:scrgbClr r="0" g="0" b="0"/>
          </a:fillRef>
          <a:effectRef idx="0">
            <a:scrgbClr r="0" g="0" b="0"/>
          </a:effectRef>
          <a:fontRef idx="minor">
            <a:schemeClr val="lt1"/>
          </a:fontRef>
        </p:style>
        <p:txBody>
          <a:bodyPr lIns="0" tIns="0" rIns="0" bIns="0" rtlCol="0" anchor="t" anchorCtr="0">
            <a:noAutofit/>
          </a:bodyPr>
          <a:lstStyle/>
          <a:p>
            <a:pPr algn="ctr">
              <a:lnSpc>
                <a:spcPct val="100000"/>
              </a:lnSpc>
            </a:pPr>
            <a:r>
              <a:rPr lang="cs-CZ" sz="3300" b="1" dirty="0">
                <a:solidFill>
                  <a:schemeClr val="bg1"/>
                </a:solidFill>
              </a:rPr>
              <a:t>Zahřívání svalů </a:t>
            </a:r>
          </a:p>
          <a:p>
            <a:pPr algn="ctr">
              <a:lnSpc>
                <a:spcPct val="100000"/>
              </a:lnSpc>
            </a:pPr>
            <a:r>
              <a:rPr lang="cs-CZ" sz="3300" b="1" dirty="0">
                <a:solidFill>
                  <a:schemeClr val="bg1"/>
                </a:solidFill>
              </a:rPr>
              <a:t>pro</a:t>
            </a:r>
            <a:r>
              <a:rPr lang="cs-CZ" sz="3300" b="1" baseline="0" dirty="0">
                <a:solidFill>
                  <a:schemeClr val="bg1"/>
                </a:solidFill>
              </a:rPr>
              <a:t> </a:t>
            </a:r>
            <a:r>
              <a:rPr lang="cs-CZ" sz="3300" b="1" dirty="0">
                <a:solidFill>
                  <a:schemeClr val="bg1"/>
                </a:solidFill>
              </a:rPr>
              <a:t>let?</a:t>
            </a:r>
          </a:p>
        </p:txBody>
      </p:sp>
      <p:sp>
        <p:nvSpPr>
          <p:cNvPr id="11" name="Ovál 10"/>
          <p:cNvSpPr/>
          <p:nvPr userDrawn="1"/>
        </p:nvSpPr>
        <p:spPr>
          <a:xfrm>
            <a:off x="4407935" y="0"/>
            <a:ext cx="2111112" cy="2079700"/>
          </a:xfrm>
          <a:prstGeom prst="ellipse">
            <a:avLst/>
          </a:prstGeom>
          <a:solidFill>
            <a:srgbClr val="C00000">
              <a:alpha val="62000"/>
            </a:srgbClr>
          </a:solidFill>
          <a:ln>
            <a:noFill/>
          </a:ln>
        </p:spPr>
        <p:style>
          <a:lnRef idx="0">
            <a:scrgbClr r="0" g="0" b="0"/>
          </a:lnRef>
          <a:fillRef idx="0">
            <a:scrgbClr r="0" g="0" b="0"/>
          </a:fillRef>
          <a:effectRef idx="0">
            <a:scrgbClr r="0" g="0" b="0"/>
          </a:effectRef>
          <a:fontRef idx="minor">
            <a:schemeClr val="lt1"/>
          </a:fontRef>
        </p:style>
        <p:txBody>
          <a:bodyPr lIns="0" tIns="0" rIns="0" bIns="0" rtlCol="0" anchor="t" anchorCtr="0">
            <a:normAutofit fontScale="92500"/>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cs-CZ" sz="3600" b="1" dirty="0">
                <a:solidFill>
                  <a:schemeClr val="bg1"/>
                </a:solidFill>
              </a:rPr>
              <a:t>Při</a:t>
            </a:r>
            <a:r>
              <a:rPr lang="cs-CZ" sz="3600" b="1" baseline="0" dirty="0">
                <a:solidFill>
                  <a:schemeClr val="bg1"/>
                </a:solidFill>
              </a:rPr>
              <a:t> letu?</a:t>
            </a:r>
            <a:endParaRPr lang="cs-CZ" sz="3600" b="1" dirty="0">
              <a:solidFill>
                <a:schemeClr val="bg1"/>
              </a:solidFill>
            </a:endParaRPr>
          </a:p>
          <a:p>
            <a:pPr algn="ctr"/>
            <a:endParaRPr lang="cs-CZ" sz="3600" dirty="0">
              <a:solidFill>
                <a:schemeClr val="bg1"/>
              </a:solidFill>
            </a:endParaRPr>
          </a:p>
        </p:txBody>
      </p:sp>
      <p:sp>
        <p:nvSpPr>
          <p:cNvPr id="16" name="Ovál 15"/>
          <p:cNvSpPr/>
          <p:nvPr userDrawn="1"/>
        </p:nvSpPr>
        <p:spPr>
          <a:xfrm>
            <a:off x="7480006" y="4059251"/>
            <a:ext cx="2661083" cy="2662224"/>
          </a:xfrm>
          <a:prstGeom prst="ellipse">
            <a:avLst/>
          </a:prstGeom>
          <a:solidFill>
            <a:schemeClr val="accent2">
              <a:alpha val="51000"/>
            </a:schemeClr>
          </a:solidFill>
          <a:ln>
            <a:noFill/>
          </a:ln>
        </p:spPr>
        <p:style>
          <a:lnRef idx="0">
            <a:scrgbClr r="0" g="0" b="0"/>
          </a:lnRef>
          <a:fillRef idx="0">
            <a:scrgbClr r="0" g="0" b="0"/>
          </a:fillRef>
          <a:effectRef idx="0">
            <a:scrgbClr r="0" g="0" b="0"/>
          </a:effectRef>
          <a:fontRef idx="minor">
            <a:schemeClr val="lt1"/>
          </a:fontRef>
        </p:style>
        <p:txBody>
          <a:bodyPr wrap="square" lIns="0" tIns="0" rIns="0" bIns="0" rtlCol="0" anchor="t" anchorCtr="0">
            <a:normAutofit/>
          </a:bodyPr>
          <a:lstStyle/>
          <a:p>
            <a:pPr algn="ctr"/>
            <a:r>
              <a:rPr lang="cs-CZ" sz="3000" b="1" dirty="0">
                <a:solidFill>
                  <a:schemeClr val="bg1"/>
                </a:solidFill>
              </a:rPr>
              <a:t>Pro</a:t>
            </a:r>
            <a:r>
              <a:rPr lang="cs-CZ" sz="3000" b="1" baseline="0" dirty="0">
                <a:solidFill>
                  <a:schemeClr val="bg1"/>
                </a:solidFill>
              </a:rPr>
              <a:t> rovnováhu</a:t>
            </a:r>
            <a:r>
              <a:rPr lang="cs-CZ" sz="3000" b="1" dirty="0">
                <a:solidFill>
                  <a:schemeClr val="bg1"/>
                </a:solidFill>
              </a:rPr>
              <a:t>?</a:t>
            </a:r>
          </a:p>
        </p:txBody>
      </p:sp>
      <p:pic>
        <p:nvPicPr>
          <p:cNvPr id="21" name="Obrázek 2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463491" y="6350000"/>
            <a:ext cx="1265018" cy="839138"/>
          </a:xfrm>
          <a:prstGeom prst="rect">
            <a:avLst/>
          </a:prstGeom>
        </p:spPr>
      </p:pic>
    </p:spTree>
    <p:extLst>
      <p:ext uri="{BB962C8B-B14F-4D97-AF65-F5344CB8AC3E}">
        <p14:creationId xmlns:p14="http://schemas.microsoft.com/office/powerpoint/2010/main" xmlns="" val="30920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1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FA942-437A-45EE-A4E4-8FA9F1575556}" type="datetimeFigureOut">
              <a:rPr lang="cs-CZ" smtClean="0"/>
              <a:pPr/>
              <a:t>09.08.2019</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3611A2-3367-4E74-B6D8-C392B7815CAA}" type="slidenum">
              <a:rPr lang="cs-CZ" smtClean="0"/>
              <a:pPr/>
              <a:t>‹#›</a:t>
            </a:fld>
            <a:endParaRPr lang="cs-CZ"/>
          </a:p>
        </p:txBody>
      </p:sp>
    </p:spTree>
    <p:extLst>
      <p:ext uri="{BB962C8B-B14F-4D97-AF65-F5344CB8AC3E}">
        <p14:creationId xmlns:p14="http://schemas.microsoft.com/office/powerpoint/2010/main" xmlns="" val="207345643"/>
      </p:ext>
    </p:extLst>
  </p:cSld>
  <p:clrMap bg1="lt1" tx1="dk1" bg2="lt2" tx2="dk2" accent1="accent1" accent2="accent2" accent3="accent3" accent4="accent4" accent5="accent5" accent6="accent6" hlink="hlink" folHlink="folHlink"/>
  <p:sldLayoutIdLst>
    <p:sldLayoutId id="2147483651" r:id="rId1"/>
    <p:sldLayoutId id="2147483660" r:id="rId2"/>
    <p:sldLayoutId id="2147483661" r:id="rId3"/>
    <p:sldLayoutId id="2147483662" r:id="rId4"/>
    <p:sldLayoutId id="2147483649" r:id="rId5"/>
    <p:sldLayoutId id="2147483665" r:id="rId6"/>
    <p:sldLayoutId id="2147483664" r:id="rId7"/>
    <p:sldLayoutId id="2147483650" r:id="rId8"/>
    <p:sldLayoutId id="2147483667" r:id="rId9"/>
    <p:sldLayoutId id="2147483668"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 TargetMode="External"/><Relationship Id="rId2" Type="http://schemas.openxmlformats.org/officeDocument/2006/relationships/hyperlink" Target="https://www.shutterstock.com-/" TargetMode="External"/><Relationship Id="rId1" Type="http://schemas.openxmlformats.org/officeDocument/2006/relationships/slideLayout" Target="../slideLayouts/slideLayout14.xml"/><Relationship Id="rId4" Type="http://schemas.openxmlformats.org/officeDocument/2006/relationships/hyperlink" Target="https://pixabay.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ovéPole 1"/>
          <p:cNvSpPr txBox="1"/>
          <p:nvPr/>
        </p:nvSpPr>
        <p:spPr>
          <a:xfrm>
            <a:off x="290286" y="275771"/>
            <a:ext cx="11611428" cy="646331"/>
          </a:xfrm>
          <a:prstGeom prst="rect">
            <a:avLst/>
          </a:prstGeom>
          <a:noFill/>
        </p:spPr>
        <p:txBody>
          <a:bodyPr wrap="square" rtlCol="0">
            <a:spAutoFit/>
          </a:bodyPr>
          <a:lstStyle/>
          <a:p>
            <a:r>
              <a:rPr lang="cs-CZ" dirty="0"/>
              <a:t>Návod, jak prezentaci používat	                    Tato stránka se při prohlížení prezentace nezobrazuje</a:t>
            </a:r>
          </a:p>
          <a:p>
            <a:endParaRPr lang="cs-CZ" dirty="0"/>
          </a:p>
        </p:txBody>
      </p:sp>
      <p:sp>
        <p:nvSpPr>
          <p:cNvPr id="3" name="TextovéPole 2"/>
          <p:cNvSpPr txBox="1"/>
          <p:nvPr/>
        </p:nvSpPr>
        <p:spPr>
          <a:xfrm>
            <a:off x="435429" y="1088571"/>
            <a:ext cx="11364685" cy="3754874"/>
          </a:xfrm>
          <a:prstGeom prst="rect">
            <a:avLst/>
          </a:prstGeom>
          <a:noFill/>
        </p:spPr>
        <p:txBody>
          <a:bodyPr wrap="square" rtlCol="0">
            <a:spAutoFit/>
          </a:bodyPr>
          <a:lstStyle/>
          <a:p>
            <a:r>
              <a:rPr lang="cs-CZ" sz="1100" b="1" dirty="0"/>
              <a:t>1</a:t>
            </a:r>
            <a:r>
              <a:rPr lang="cs-CZ" sz="1100" dirty="0"/>
              <a:t> – jen pustit</a:t>
            </a:r>
          </a:p>
          <a:p>
            <a:r>
              <a:rPr lang="cs-CZ" sz="1100" b="1" dirty="0"/>
              <a:t>2</a:t>
            </a:r>
            <a:r>
              <a:rPr lang="cs-CZ" sz="1100" dirty="0"/>
              <a:t> – přečíst hlavní sdělení: Téma dnešní hodiny</a:t>
            </a:r>
          </a:p>
          <a:p>
            <a:r>
              <a:rPr lang="cs-CZ" sz="1100" b="1" dirty="0"/>
              <a:t>3 </a:t>
            </a:r>
            <a:r>
              <a:rPr lang="cs-CZ" sz="1100" dirty="0"/>
              <a:t>– přečíst sdělení. Otázka pro žáky: Jak můžete hledat ornament v přírodě? </a:t>
            </a:r>
          </a:p>
          <a:p>
            <a:r>
              <a:rPr lang="cs-CZ" sz="1100" dirty="0"/>
              <a:t>Prostor pro odpovědi.</a:t>
            </a:r>
          </a:p>
          <a:p>
            <a:r>
              <a:rPr lang="cs-CZ" sz="1100" dirty="0"/>
              <a:t>Klik – objeví se 3 formy, které si žáci vyzkoušeli. </a:t>
            </a:r>
          </a:p>
          <a:p>
            <a:r>
              <a:rPr lang="cs-CZ" sz="1100" b="1" dirty="0"/>
              <a:t>4</a:t>
            </a:r>
            <a:r>
              <a:rPr lang="cs-CZ" sz="1100" dirty="0"/>
              <a:t> – přečíst sdělení. Která klíčová slova jste dnes nejčastěji používali? Řekněte příklad. U jaké přírodniny? Prostor pro odpovědi. Lektor zjišťuje, jak žáci používali klíčová slova při mikroskopování. </a:t>
            </a:r>
          </a:p>
          <a:p>
            <a:r>
              <a:rPr lang="cs-CZ" sz="1100" b="1" dirty="0"/>
              <a:t>5 – </a:t>
            </a:r>
            <a:r>
              <a:rPr lang="cs-CZ" sz="1100" dirty="0"/>
              <a:t>přečíst otázku. Dnes jste viděli různé formy ornamentů pod mikroskopem, v přírodě je toho mnoho. Zkuste vysvětlit,  jakou mají funkci. Prostor pro odpovědi. Lektor zjišťuje, do jaké míry žáci uvažují nad tím, co viděli pod mikroskopem. Nakonec vysvětlí funkci ornamentu včelích pláství. Tvar šestiúhelníku je nejúspornější pro využití všeho místa a zamezení ztráty tepla v zimě.</a:t>
            </a:r>
          </a:p>
          <a:p>
            <a:r>
              <a:rPr lang="cs-CZ" sz="1100" b="1" dirty="0"/>
              <a:t>6 – </a:t>
            </a:r>
            <a:r>
              <a:rPr lang="cs-CZ" sz="1100" dirty="0"/>
              <a:t>přečíst otázku. Prostor pro odpovědi. Postupně klikat k další otázce.</a:t>
            </a:r>
          </a:p>
          <a:p>
            <a:r>
              <a:rPr lang="cs-CZ" sz="1100" b="1" dirty="0"/>
              <a:t>7 – </a:t>
            </a:r>
            <a:r>
              <a:rPr lang="cs-CZ" sz="1100" dirty="0"/>
              <a:t>vysvětlení funkce křídel a jejich souměrnosti. Na jaře motýli sedí na slunci a nahřívají svá křídla, která fungují jako solární panel, směřují teplo do středu na tělo, které se zahřívá. Souměrnost slouží jako </a:t>
            </a:r>
            <a:r>
              <a:rPr lang="cs-CZ" sz="1100" dirty="0" err="1"/>
              <a:t>směrovatel</a:t>
            </a:r>
            <a:r>
              <a:rPr lang="cs-CZ" sz="1100" dirty="0"/>
              <a:t> tepla do středu. </a:t>
            </a:r>
          </a:p>
          <a:p>
            <a:r>
              <a:rPr lang="cs-CZ" sz="1100" b="1" dirty="0"/>
              <a:t>8</a:t>
            </a:r>
            <a:r>
              <a:rPr lang="cs-CZ" sz="1100" dirty="0"/>
              <a:t> – přečíst otázku. Prostor pro odpovědi. Lektor vysvětlí princip opakování stejného tvaru. Je to struktura, kterou příroda hojně využívá. Je to princip opakovaného využívání už ověřeného tvaru. Například větvení.</a:t>
            </a:r>
          </a:p>
          <a:p>
            <a:r>
              <a:rPr lang="cs-CZ" sz="1100" b="1" dirty="0"/>
              <a:t>9 –  </a:t>
            </a:r>
            <a:r>
              <a:rPr lang="cs-CZ" sz="1100" dirty="0"/>
              <a:t>Příklad větvení a opakování tvaru je fraktál. Postupně klikat vysvětlení v kolečkách. </a:t>
            </a:r>
          </a:p>
          <a:p>
            <a:r>
              <a:rPr lang="cs-CZ" sz="1100" dirty="0"/>
              <a:t>Prostor pro odpovědi žáků. Lektor vyzve žáky, aby ukázali na obrázku, jaký je základní díl fraktálu.</a:t>
            </a:r>
          </a:p>
          <a:p>
            <a:r>
              <a:rPr lang="cs-CZ" sz="1100" b="1" dirty="0"/>
              <a:t>10 </a:t>
            </a:r>
            <a:r>
              <a:rPr lang="cs-CZ" sz="1100" dirty="0"/>
              <a:t>– Zde se opakuje úkol s fraktály. Žáci na obrazovce rukou naznačí, kde je základní díl fraktálu. Klik, ukáže se kroužek kolem základního dílu. Žáci pokračují a ukazují další díl, který je sloužený ze základního dílu, tedy jakési násobení, projev sebe se opakujícího fraktálu. Klik, ukáže se další kroužek. Do třetice žáci ukazují další díl fraktálu. Klik.</a:t>
            </a:r>
          </a:p>
          <a:p>
            <a:r>
              <a:rPr lang="cs-CZ" sz="1100" b="1" dirty="0"/>
              <a:t>11</a:t>
            </a:r>
            <a:r>
              <a:rPr lang="cs-CZ" sz="1100" dirty="0"/>
              <a:t> – přečíst otázku. Prostor pro odpovědi. Správná odpověď: opakování háčků slouží jako úchyty. Semena se chtějí chytit například na srsti zvířat, viry se chtějí uchytit na sliznici člověka. </a:t>
            </a:r>
          </a:p>
          <a:p>
            <a:r>
              <a:rPr lang="cs-CZ" sz="1100" b="1" dirty="0"/>
              <a:t>12</a:t>
            </a:r>
            <a:r>
              <a:rPr lang="cs-CZ" sz="1100" dirty="0"/>
              <a:t> – přečíst otázku. Prostor pro odpovědi a reflexi žáků. </a:t>
            </a:r>
          </a:p>
          <a:p>
            <a:endParaRPr lang="cs-CZ" dirty="0"/>
          </a:p>
        </p:txBody>
      </p:sp>
    </p:spTree>
    <p:extLst>
      <p:ext uri="{BB962C8B-B14F-4D97-AF65-F5344CB8AC3E}">
        <p14:creationId xmlns:p14="http://schemas.microsoft.com/office/powerpoint/2010/main" xmlns="" val="19663741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Fraktál – je </a:t>
            </a:r>
            <a:r>
              <a:rPr lang="cs-CZ" dirty="0" err="1"/>
              <a:t>soběpodobný</a:t>
            </a:r>
            <a:endParaRPr lang="cs-CZ" dirty="0"/>
          </a:p>
        </p:txBody>
      </p:sp>
      <p:pic>
        <p:nvPicPr>
          <p:cNvPr id="8" name="Obrázek 7"/>
          <p:cNvPicPr>
            <a:picLocks noChangeAspect="1"/>
          </p:cNvPicPr>
          <p:nvPr/>
        </p:nvPicPr>
        <p:blipFill rotWithShape="1">
          <a:blip r:embed="rId2" cstate="print">
            <a:extLst>
              <a:ext uri="{28A0092B-C50C-407E-A947-70E740481C1C}">
                <a14:useLocalDpi xmlns:a14="http://schemas.microsoft.com/office/drawing/2010/main" xmlns="" val="0"/>
              </a:ext>
            </a:extLst>
          </a:blip>
          <a:srcRect l="595" t="26989" r="-595" b="14976"/>
          <a:stretch/>
        </p:blipFill>
        <p:spPr>
          <a:xfrm>
            <a:off x="-1" y="2066519"/>
            <a:ext cx="12351657" cy="4141524"/>
          </a:xfrm>
          <a:prstGeom prst="rect">
            <a:avLst/>
          </a:prstGeom>
        </p:spPr>
      </p:pic>
      <p:sp>
        <p:nvSpPr>
          <p:cNvPr id="5" name="Ovál 4"/>
          <p:cNvSpPr/>
          <p:nvPr/>
        </p:nvSpPr>
        <p:spPr>
          <a:xfrm>
            <a:off x="713696" y="3020334"/>
            <a:ext cx="3489549" cy="3489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a:t>Ale je generován opakovaným použitím jednoduchých pravidel</a:t>
            </a:r>
          </a:p>
        </p:txBody>
      </p:sp>
      <p:sp>
        <p:nvSpPr>
          <p:cNvPr id="6" name="Ovál 5"/>
          <p:cNvSpPr/>
          <p:nvPr/>
        </p:nvSpPr>
        <p:spPr>
          <a:xfrm>
            <a:off x="8290605" y="209460"/>
            <a:ext cx="3524024" cy="3524024"/>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a:t>Pozorujeme stále opakující se určitý charakteristický tvar (motiv)</a:t>
            </a:r>
          </a:p>
        </p:txBody>
      </p:sp>
      <p:sp>
        <p:nvSpPr>
          <p:cNvPr id="10" name="TextovéPole 9"/>
          <p:cNvSpPr txBox="1"/>
          <p:nvPr/>
        </p:nvSpPr>
        <p:spPr>
          <a:xfrm>
            <a:off x="838199" y="2317531"/>
            <a:ext cx="5389179" cy="461665"/>
          </a:xfrm>
          <a:prstGeom prst="rect">
            <a:avLst/>
          </a:prstGeom>
          <a:noFill/>
        </p:spPr>
        <p:txBody>
          <a:bodyPr wrap="square" rtlCol="0">
            <a:spAutoFit/>
          </a:bodyPr>
          <a:lstStyle/>
          <a:p>
            <a:r>
              <a:rPr lang="cs-CZ" sz="2400" b="1" dirty="0">
                <a:solidFill>
                  <a:schemeClr val="bg1"/>
                </a:solidFill>
              </a:rPr>
              <a:t>Mívá na první pohled velmi složitý tvar.</a:t>
            </a:r>
          </a:p>
        </p:txBody>
      </p:sp>
    </p:spTree>
    <p:extLst>
      <p:ext uri="{BB962C8B-B14F-4D97-AF65-F5344CB8AC3E}">
        <p14:creationId xmlns:p14="http://schemas.microsoft.com/office/powerpoint/2010/main" xmlns="" val="285275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961318" y="1790706"/>
            <a:ext cx="4969041" cy="1436811"/>
          </a:xfrm>
        </p:spPr>
        <p:txBody>
          <a:bodyPr>
            <a:normAutofit fontScale="90000"/>
          </a:bodyPr>
          <a:lstStyle/>
          <a:p>
            <a:r>
              <a:rPr lang="cs-CZ" dirty="0"/>
              <a:t>Vyznač základní díl, který se opakuje jako fraktál</a:t>
            </a:r>
          </a:p>
        </p:txBody>
      </p:sp>
      <p:pic>
        <p:nvPicPr>
          <p:cNvPr id="5" name="Obrázek 4"/>
          <p:cNvPicPr>
            <a:picLocks noChangeAspect="1"/>
          </p:cNvPicPr>
          <p:nvPr/>
        </p:nvPicPr>
        <p:blipFill rotWithShape="1">
          <a:blip r:embed="rId2" cstate="print">
            <a:extLst>
              <a:ext uri="{28A0092B-C50C-407E-A947-70E740481C1C}">
                <a14:useLocalDpi xmlns:a14="http://schemas.microsoft.com/office/drawing/2010/main" xmlns="" val="0"/>
              </a:ext>
            </a:extLst>
          </a:blip>
          <a:srcRect l="1129" t="-247" r="34082" b="-1"/>
          <a:stretch/>
        </p:blipFill>
        <p:spPr>
          <a:xfrm>
            <a:off x="0" y="-29028"/>
            <a:ext cx="6705600" cy="6887028"/>
          </a:xfrm>
          <a:prstGeom prst="rect">
            <a:avLst/>
          </a:prstGeom>
        </p:spPr>
      </p:pic>
      <p:sp>
        <p:nvSpPr>
          <p:cNvPr id="6" name="Ovál 5"/>
          <p:cNvSpPr/>
          <p:nvPr/>
        </p:nvSpPr>
        <p:spPr>
          <a:xfrm>
            <a:off x="2191657" y="1683657"/>
            <a:ext cx="362857" cy="3628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w="57150">
                <a:solidFill>
                  <a:schemeClr val="tx1"/>
                </a:solidFill>
              </a:ln>
            </a:endParaRPr>
          </a:p>
        </p:txBody>
      </p:sp>
      <p:sp>
        <p:nvSpPr>
          <p:cNvPr id="7" name="Ovál 6"/>
          <p:cNvSpPr/>
          <p:nvPr/>
        </p:nvSpPr>
        <p:spPr>
          <a:xfrm rot="761753">
            <a:off x="2643771" y="994496"/>
            <a:ext cx="2332337" cy="908428"/>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vál 7"/>
          <p:cNvSpPr/>
          <p:nvPr/>
        </p:nvSpPr>
        <p:spPr>
          <a:xfrm rot="19088045">
            <a:off x="1802567" y="-241209"/>
            <a:ext cx="4536261" cy="7404485"/>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xmlns="" val="10298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97043" y="5095717"/>
            <a:ext cx="11513908" cy="715534"/>
          </a:xfrm>
        </p:spPr>
        <p:txBody>
          <a:bodyPr>
            <a:normAutofit/>
          </a:bodyPr>
          <a:lstStyle/>
          <a:p>
            <a:r>
              <a:rPr lang="cs-CZ" sz="3400" dirty="0"/>
              <a:t>Pylová zrna a viry jsou pod mikroskopem podobné, víš proč?</a:t>
            </a:r>
          </a:p>
        </p:txBody>
      </p:sp>
      <p:pic>
        <p:nvPicPr>
          <p:cNvPr id="3" name="Obrázek 2" descr="alergen.jpg"/>
          <p:cNvPicPr>
            <a:picLocks noChangeAspect="1"/>
          </p:cNvPicPr>
          <p:nvPr/>
        </p:nvPicPr>
        <p:blipFill>
          <a:blip r:embed="rId2" cstate="print"/>
          <a:stretch>
            <a:fillRect/>
          </a:stretch>
        </p:blipFill>
        <p:spPr>
          <a:xfrm>
            <a:off x="687944" y="284832"/>
            <a:ext cx="5534726" cy="3780322"/>
          </a:xfrm>
          <a:prstGeom prst="rect">
            <a:avLst/>
          </a:prstGeom>
        </p:spPr>
      </p:pic>
      <p:pic>
        <p:nvPicPr>
          <p:cNvPr id="4" name="Obrázek 3" descr="virus-213708_960_720.jpg"/>
          <p:cNvPicPr>
            <a:picLocks noChangeAspect="1"/>
          </p:cNvPicPr>
          <p:nvPr/>
        </p:nvPicPr>
        <p:blipFill>
          <a:blip r:embed="rId3" cstate="print"/>
          <a:stretch>
            <a:fillRect/>
          </a:stretch>
        </p:blipFill>
        <p:spPr>
          <a:xfrm>
            <a:off x="6545036" y="284831"/>
            <a:ext cx="5080908" cy="378032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831850" y="2612571"/>
            <a:ext cx="10515600" cy="90680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baseline="0">
                <a:solidFill>
                  <a:schemeClr val="bg1"/>
                </a:solidFill>
                <a:latin typeface="+mj-lt"/>
                <a:ea typeface="+mj-ea"/>
                <a:cs typeface="+mj-cs"/>
              </a:defRPr>
            </a:lvl1pPr>
          </a:lstStyle>
          <a:p>
            <a:endParaRPr lang="cs-CZ" sz="4800" dirty="0"/>
          </a:p>
        </p:txBody>
      </p:sp>
      <p:sp>
        <p:nvSpPr>
          <p:cNvPr id="5" name="Nadpis 1"/>
          <p:cNvSpPr>
            <a:spLocks noGrp="1"/>
          </p:cNvSpPr>
          <p:nvPr>
            <p:ph type="title"/>
          </p:nvPr>
        </p:nvSpPr>
        <p:spPr>
          <a:xfrm>
            <a:off x="831850" y="2061029"/>
            <a:ext cx="10515600" cy="1458348"/>
          </a:xfrm>
        </p:spPr>
        <p:style>
          <a:lnRef idx="2">
            <a:schemeClr val="accent4">
              <a:shade val="50000"/>
            </a:schemeClr>
          </a:lnRef>
          <a:fillRef idx="1">
            <a:schemeClr val="accent4"/>
          </a:fillRef>
          <a:effectRef idx="0">
            <a:schemeClr val="accent4"/>
          </a:effectRef>
          <a:fontRef idx="minor">
            <a:schemeClr val="lt1"/>
          </a:fontRef>
        </p:style>
        <p:txBody>
          <a:bodyPr anchor="ctr">
            <a:normAutofit/>
          </a:bodyPr>
          <a:lstStyle/>
          <a:p>
            <a:r>
              <a:rPr lang="cs-CZ" sz="4800" b="1" dirty="0"/>
              <a:t>Jaké ornamenty jste dnes nalezli?</a:t>
            </a:r>
            <a:br>
              <a:rPr lang="cs-CZ" sz="4800" b="1" dirty="0"/>
            </a:br>
            <a:r>
              <a:rPr lang="cs-CZ" sz="4800" b="1" dirty="0"/>
              <a:t>Které vás nejvíce zaujaly?</a:t>
            </a:r>
          </a:p>
        </p:txBody>
      </p:sp>
    </p:spTree>
    <p:extLst>
      <p:ext uri="{BB962C8B-B14F-4D97-AF65-F5344CB8AC3E}">
        <p14:creationId xmlns:p14="http://schemas.microsoft.com/office/powerpoint/2010/main" xmlns="" val="80510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ovéPole 3"/>
          <p:cNvSpPr txBox="1"/>
          <p:nvPr/>
        </p:nvSpPr>
        <p:spPr>
          <a:xfrm>
            <a:off x="550258" y="744467"/>
            <a:ext cx="11037537" cy="2308324"/>
          </a:xfrm>
          <a:prstGeom prst="rect">
            <a:avLst/>
          </a:prstGeom>
          <a:noFill/>
        </p:spPr>
        <p:txBody>
          <a:bodyPr wrap="square" rtlCol="0">
            <a:spAutoFit/>
          </a:bodyPr>
          <a:lstStyle/>
          <a:p>
            <a:r>
              <a:rPr lang="cs-CZ" b="1" u="sng" dirty="0" smtClean="0"/>
              <a:t>Zdroje obrázků</a:t>
            </a:r>
          </a:p>
          <a:p>
            <a:endParaRPr lang="cs-CZ" dirty="0" smtClean="0"/>
          </a:p>
          <a:p>
            <a:pPr>
              <a:buFont typeface="Arial" pitchFamily="34" charset="0"/>
              <a:buChar char="•"/>
            </a:pPr>
            <a:r>
              <a:rPr lang="cs-CZ" dirty="0" smtClean="0"/>
              <a:t> </a:t>
            </a:r>
            <a:r>
              <a:rPr lang="cs-CZ" dirty="0" smtClean="0">
                <a:hlinkClick r:id="rId2"/>
              </a:rPr>
              <a:t>https://</a:t>
            </a:r>
            <a:r>
              <a:rPr lang="cs-CZ" dirty="0" smtClean="0">
                <a:hlinkClick r:id="rId2"/>
              </a:rPr>
              <a:t>www.shutterstock.com-</a:t>
            </a:r>
            <a:r>
              <a:rPr lang="cs-CZ" dirty="0" smtClean="0"/>
              <a:t> fotografie bez autorských poplatků</a:t>
            </a:r>
          </a:p>
          <a:p>
            <a:pPr>
              <a:buFont typeface="Arial" pitchFamily="34" charset="0"/>
              <a:buChar char="•"/>
            </a:pPr>
            <a:r>
              <a:rPr lang="cs-CZ" dirty="0" smtClean="0">
                <a:hlinkClick r:id="rId3"/>
              </a:rPr>
              <a:t> </a:t>
            </a:r>
            <a:r>
              <a:rPr lang="cs-CZ" dirty="0" smtClean="0">
                <a:hlinkClick r:id="rId4"/>
              </a:rPr>
              <a:t>https</a:t>
            </a:r>
            <a:r>
              <a:rPr lang="cs-CZ" dirty="0" smtClean="0">
                <a:hlinkClick r:id="rId4"/>
              </a:rPr>
              <a:t>://pixabay.com</a:t>
            </a:r>
            <a:r>
              <a:rPr lang="cs-CZ" dirty="0" smtClean="0">
                <a:hlinkClick r:id="rId4"/>
              </a:rPr>
              <a:t>/-</a:t>
            </a:r>
            <a:r>
              <a:rPr lang="cs-CZ" dirty="0" smtClean="0"/>
              <a:t> </a:t>
            </a:r>
            <a:r>
              <a:rPr lang="cs-CZ" dirty="0" smtClean="0"/>
              <a:t>fotografie bez autorských </a:t>
            </a:r>
            <a:r>
              <a:rPr lang="cs-CZ" dirty="0" smtClean="0"/>
              <a:t>poplatků</a:t>
            </a:r>
          </a:p>
          <a:p>
            <a:pPr>
              <a:buFont typeface="Arial" pitchFamily="34" charset="0"/>
              <a:buChar char="•"/>
            </a:pPr>
            <a:r>
              <a:rPr lang="cs-CZ" dirty="0" smtClean="0"/>
              <a:t> </a:t>
            </a:r>
            <a:r>
              <a:rPr lang="cs-CZ" dirty="0" smtClean="0"/>
              <a:t>Fotoarchiv muzeum Říčany</a:t>
            </a:r>
          </a:p>
          <a:p>
            <a:pPr>
              <a:buFont typeface="Arial" pitchFamily="34" charset="0"/>
              <a:buChar char="•"/>
            </a:pPr>
            <a:endParaRPr lang="cs-CZ" dirty="0" smtClean="0"/>
          </a:p>
          <a:p>
            <a:pPr>
              <a:buFont typeface="Arial" pitchFamily="34" charset="0"/>
              <a:buChar char="•"/>
            </a:pPr>
            <a:endParaRPr lang="cs-CZ" dirty="0" smtClean="0"/>
          </a:p>
          <a:p>
            <a:endParaRPr lang="cs-CZ" dirty="0" smtClean="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1850" y="667322"/>
            <a:ext cx="10515600" cy="1809639"/>
          </a:xfrm>
        </p:spPr>
        <p:txBody>
          <a:bodyPr/>
          <a:lstStyle/>
          <a:p>
            <a:r>
              <a:rPr lang="cs-CZ" dirty="0"/>
              <a:t>Tvoříme a prožíváme!</a:t>
            </a:r>
          </a:p>
        </p:txBody>
      </p:sp>
    </p:spTree>
    <p:extLst>
      <p:ext uri="{BB962C8B-B14F-4D97-AF65-F5344CB8AC3E}">
        <p14:creationId xmlns:p14="http://schemas.microsoft.com/office/powerpoint/2010/main" xmlns="" val="3295120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056977" y="4709240"/>
            <a:ext cx="9605835" cy="1015663"/>
          </a:xfrm>
          <a:prstGeom prst="rect">
            <a:avLst/>
          </a:prstGeom>
        </p:spPr>
        <p:txBody>
          <a:bodyPr wrap="none">
            <a:spAutoFit/>
          </a:bodyPr>
          <a:lstStyle/>
          <a:p>
            <a:pPr algn="ctr"/>
            <a:r>
              <a:rPr lang="cs-CZ" sz="6000" dirty="0">
                <a:solidFill>
                  <a:schemeClr val="bg1"/>
                </a:solidFill>
                <a:latin typeface="+mj-lt"/>
              </a:rPr>
              <a:t>Hledání ornamentu v přírodě</a:t>
            </a:r>
          </a:p>
        </p:txBody>
      </p:sp>
    </p:spTree>
    <p:extLst>
      <p:ext uri="{BB962C8B-B14F-4D97-AF65-F5344CB8AC3E}">
        <p14:creationId xmlns:p14="http://schemas.microsoft.com/office/powerpoint/2010/main" xmlns="" val="77833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dirty="0"/>
              <a:t>Jak hledat ornament v přírodě?</a:t>
            </a:r>
          </a:p>
        </p:txBody>
      </p:sp>
      <p:sp>
        <p:nvSpPr>
          <p:cNvPr id="3" name="Podnadpis 2"/>
          <p:cNvSpPr>
            <a:spLocks noGrp="1"/>
          </p:cNvSpPr>
          <p:nvPr>
            <p:ph type="subTitle" idx="1"/>
          </p:nvPr>
        </p:nvSpPr>
        <p:spPr>
          <a:xfrm>
            <a:off x="6990347" y="2839915"/>
            <a:ext cx="4969041" cy="3175873"/>
          </a:xfrm>
        </p:spPr>
        <p:txBody>
          <a:bodyPr/>
          <a:lstStyle/>
          <a:p>
            <a:r>
              <a:rPr lang="cs-CZ" sz="3200" dirty="0"/>
              <a:t>Okem</a:t>
            </a:r>
          </a:p>
          <a:p>
            <a:r>
              <a:rPr lang="cs-CZ" sz="3200" dirty="0"/>
              <a:t>Lupou</a:t>
            </a:r>
          </a:p>
          <a:p>
            <a:r>
              <a:rPr lang="cs-CZ" sz="3200" dirty="0"/>
              <a:t>Pod mikroskopem</a:t>
            </a:r>
          </a:p>
          <a:p>
            <a:endParaRPr lang="cs-CZ" dirty="0"/>
          </a:p>
        </p:txBody>
      </p:sp>
      <p:pic>
        <p:nvPicPr>
          <p:cNvPr id="4" name="Obrázek 3" descr="dragonfly-1729157_960_720.jpg"/>
          <p:cNvPicPr>
            <a:picLocks noChangeAspect="1"/>
          </p:cNvPicPr>
          <p:nvPr/>
        </p:nvPicPr>
        <p:blipFill>
          <a:blip r:embed="rId2" cstate="print"/>
          <a:srcRect r="34449"/>
          <a:stretch>
            <a:fillRect/>
          </a:stretch>
        </p:blipFill>
        <p:spPr>
          <a:xfrm>
            <a:off x="-1" y="0"/>
            <a:ext cx="6732729" cy="6858000"/>
          </a:xfrm>
          <a:prstGeom prst="rect">
            <a:avLst/>
          </a:prstGeom>
        </p:spPr>
      </p:pic>
    </p:spTree>
    <p:extLst>
      <p:ext uri="{BB962C8B-B14F-4D97-AF65-F5344CB8AC3E}">
        <p14:creationId xmlns:p14="http://schemas.microsoft.com/office/powerpoint/2010/main" xmlns="" val="322505117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06343" y="325315"/>
            <a:ext cx="4969041" cy="1090708"/>
          </a:xfrm>
        </p:spPr>
        <p:txBody>
          <a:bodyPr>
            <a:normAutofit fontScale="90000"/>
          </a:bodyPr>
          <a:lstStyle/>
          <a:p>
            <a:r>
              <a:rPr lang="cs-CZ" dirty="0"/>
              <a:t/>
            </a:r>
            <a:br>
              <a:rPr lang="cs-CZ" dirty="0"/>
            </a:br>
            <a:r>
              <a:rPr lang="cs-CZ" dirty="0"/>
              <a:t/>
            </a:r>
            <a:br>
              <a:rPr lang="cs-CZ" dirty="0"/>
            </a:br>
            <a:r>
              <a:rPr lang="cs-CZ" dirty="0"/>
              <a:t/>
            </a:r>
            <a:br>
              <a:rPr lang="cs-CZ" dirty="0"/>
            </a:br>
            <a:r>
              <a:rPr lang="cs-CZ" dirty="0"/>
              <a:t>Která klíčová slova použít?</a:t>
            </a:r>
          </a:p>
        </p:txBody>
      </p:sp>
      <p:sp>
        <p:nvSpPr>
          <p:cNvPr id="3" name="Podnadpis 2"/>
          <p:cNvSpPr>
            <a:spLocks noGrp="1"/>
          </p:cNvSpPr>
          <p:nvPr>
            <p:ph type="subTitle" idx="1"/>
          </p:nvPr>
        </p:nvSpPr>
        <p:spPr>
          <a:xfrm>
            <a:off x="288758" y="1855177"/>
            <a:ext cx="4969041" cy="4160612"/>
          </a:xfrm>
        </p:spPr>
        <p:txBody>
          <a:bodyPr>
            <a:normAutofit fontScale="92500" lnSpcReduction="10000"/>
          </a:bodyPr>
          <a:lstStyle/>
          <a:p>
            <a:r>
              <a:rPr lang="cs-CZ" sz="2800" dirty="0"/>
              <a:t>Skládání</a:t>
            </a:r>
          </a:p>
          <a:p>
            <a:r>
              <a:rPr lang="cs-CZ" sz="2800" dirty="0"/>
              <a:t>Pravidelnost</a:t>
            </a:r>
          </a:p>
          <a:p>
            <a:r>
              <a:rPr lang="cs-CZ" sz="2800" dirty="0"/>
              <a:t>Souměrnost</a:t>
            </a:r>
          </a:p>
          <a:p>
            <a:r>
              <a:rPr lang="cs-CZ" sz="2800" dirty="0"/>
              <a:t>Matematika</a:t>
            </a:r>
          </a:p>
          <a:p>
            <a:r>
              <a:rPr lang="cs-CZ" sz="2800" dirty="0"/>
              <a:t>Zrcadlení</a:t>
            </a:r>
          </a:p>
          <a:p>
            <a:r>
              <a:rPr lang="cs-CZ" sz="2800" dirty="0"/>
              <a:t>Opakování</a:t>
            </a:r>
          </a:p>
          <a:p>
            <a:r>
              <a:rPr lang="cs-CZ" sz="2800" dirty="0"/>
              <a:t>Geometrie</a:t>
            </a:r>
          </a:p>
          <a:p>
            <a:r>
              <a:rPr lang="cs-CZ" sz="2800" dirty="0"/>
              <a:t>Rytmus</a:t>
            </a:r>
          </a:p>
          <a:p>
            <a:r>
              <a:rPr lang="cs-CZ" sz="2800" dirty="0"/>
              <a:t>Fraktály</a:t>
            </a:r>
          </a:p>
          <a:p>
            <a:endParaRPr lang="cs-CZ" dirty="0"/>
          </a:p>
        </p:txBody>
      </p:sp>
      <p:pic>
        <p:nvPicPr>
          <p:cNvPr id="4" name="Obrázek 3" descr="leaf-structure-3663087_960_720.jpg"/>
          <p:cNvPicPr>
            <a:picLocks noChangeAspect="1"/>
          </p:cNvPicPr>
          <p:nvPr/>
        </p:nvPicPr>
        <p:blipFill>
          <a:blip r:embed="rId2" cstate="print"/>
          <a:srcRect l="17224" r="17224"/>
          <a:stretch>
            <a:fillRect/>
          </a:stretch>
        </p:blipFill>
        <p:spPr>
          <a:xfrm>
            <a:off x="5365284" y="0"/>
            <a:ext cx="6826716" cy="6932292"/>
          </a:xfrm>
          <a:prstGeom prst="rect">
            <a:avLst/>
          </a:prstGeom>
        </p:spPr>
      </p:pic>
    </p:spTree>
    <p:extLst>
      <p:ext uri="{BB962C8B-B14F-4D97-AF65-F5344CB8AC3E}">
        <p14:creationId xmlns:p14="http://schemas.microsoft.com/office/powerpoint/2010/main" xmlns="" val="25431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40585" y="5386002"/>
            <a:ext cx="11437403" cy="715534"/>
          </a:xfrm>
        </p:spPr>
        <p:txBody>
          <a:bodyPr>
            <a:normAutofit fontScale="90000"/>
          </a:bodyPr>
          <a:lstStyle/>
          <a:p>
            <a:r>
              <a:rPr lang="cs-CZ" dirty="0"/>
              <a:t> </a:t>
            </a:r>
            <a:br>
              <a:rPr lang="cs-CZ" dirty="0"/>
            </a:br>
            <a:r>
              <a:rPr lang="cs-CZ" dirty="0"/>
              <a:t>Proč existuje ornament v přírodě?</a:t>
            </a:r>
            <a:br>
              <a:rPr lang="cs-CZ" dirty="0"/>
            </a:br>
            <a:r>
              <a:rPr lang="cs-CZ" dirty="0"/>
              <a:t>Má nějaký smysl a funkci?</a:t>
            </a:r>
          </a:p>
        </p:txBody>
      </p:sp>
      <p:pic>
        <p:nvPicPr>
          <p:cNvPr id="3" name="Obrázek 2" descr="honey-3216984_960_720.jpg"/>
          <p:cNvPicPr>
            <a:picLocks noChangeAspect="1"/>
          </p:cNvPicPr>
          <p:nvPr/>
        </p:nvPicPr>
        <p:blipFill>
          <a:blip r:embed="rId2" cstate="print"/>
          <a:stretch>
            <a:fillRect/>
          </a:stretch>
        </p:blipFill>
        <p:spPr>
          <a:xfrm>
            <a:off x="0" y="0"/>
            <a:ext cx="7213213" cy="4808808"/>
          </a:xfrm>
          <a:prstGeom prst="rect">
            <a:avLst/>
          </a:prstGeom>
        </p:spPr>
      </p:pic>
      <p:pic>
        <p:nvPicPr>
          <p:cNvPr id="4" name="Obrázek 3" descr="bartramia-pomiformis-895203_960_720.jpg"/>
          <p:cNvPicPr>
            <a:picLocks noChangeAspect="1"/>
          </p:cNvPicPr>
          <p:nvPr/>
        </p:nvPicPr>
        <p:blipFill>
          <a:blip r:embed="rId3" cstate="print"/>
          <a:srcRect l="9449" r="19291"/>
          <a:stretch>
            <a:fillRect/>
          </a:stretch>
        </p:blipFill>
        <p:spPr>
          <a:xfrm>
            <a:off x="7155262" y="1"/>
            <a:ext cx="5175711" cy="4808808"/>
          </a:xfrm>
          <a:prstGeom prst="rect">
            <a:avLst/>
          </a:prstGeom>
        </p:spPr>
      </p:pic>
    </p:spTree>
    <p:extLst>
      <p:ext uri="{BB962C8B-B14F-4D97-AF65-F5344CB8AC3E}">
        <p14:creationId xmlns:p14="http://schemas.microsoft.com/office/powerpoint/2010/main" xmlns="" val="214607315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75814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95729" y="5217884"/>
            <a:ext cx="11811000" cy="715534"/>
          </a:xfrm>
        </p:spPr>
        <p:txBody>
          <a:bodyPr>
            <a:noAutofit/>
          </a:bodyPr>
          <a:lstStyle/>
          <a:p>
            <a:r>
              <a:rPr lang="cs-CZ" sz="3200" dirty="0"/>
              <a:t>Plocha křídel funguje jako solární panely, směřuje teplo do středu. </a:t>
            </a:r>
          </a:p>
        </p:txBody>
      </p:sp>
      <p:pic>
        <p:nvPicPr>
          <p:cNvPr id="3" name="Obrázek 2"/>
          <p:cNvPicPr>
            <a:picLocks noChangeAspect="1"/>
          </p:cNvPicPr>
          <p:nvPr/>
        </p:nvPicPr>
        <p:blipFill rotWithShape="1">
          <a:blip r:embed="rId2" cstate="print">
            <a:extLst>
              <a:ext uri="{28A0092B-C50C-407E-A947-70E740481C1C}">
                <a14:useLocalDpi xmlns:a14="http://schemas.microsoft.com/office/drawing/2010/main" xmlns="" val="0"/>
              </a:ext>
            </a:extLst>
          </a:blip>
          <a:srcRect l="27455"/>
          <a:stretch/>
        </p:blipFill>
        <p:spPr>
          <a:xfrm>
            <a:off x="0" y="-1"/>
            <a:ext cx="5677988" cy="5217885"/>
          </a:xfrm>
          <a:prstGeom prst="rect">
            <a:avLst/>
          </a:prstGeom>
        </p:spPr>
      </p:pic>
      <p:pic>
        <p:nvPicPr>
          <p:cNvPr id="4" name="Obrázek 3"/>
          <p:cNvPicPr>
            <a:picLocks noChangeAspect="1"/>
          </p:cNvPicPr>
          <p:nvPr/>
        </p:nvPicPr>
        <p:blipFill rotWithShape="1">
          <a:blip r:embed="rId2" cstate="print">
            <a:extLst>
              <a:ext uri="{28A0092B-C50C-407E-A947-70E740481C1C}">
                <a14:useLocalDpi xmlns:a14="http://schemas.microsoft.com/office/drawing/2010/main" xmlns="" val="0"/>
              </a:ext>
            </a:extLst>
          </a:blip>
          <a:srcRect l="23459" r="1"/>
          <a:stretch/>
        </p:blipFill>
        <p:spPr>
          <a:xfrm flipH="1">
            <a:off x="6201229" y="0"/>
            <a:ext cx="5990771" cy="5217885"/>
          </a:xfrm>
          <a:prstGeom prst="rect">
            <a:avLst/>
          </a:prstGeom>
        </p:spPr>
      </p:pic>
      <p:sp>
        <p:nvSpPr>
          <p:cNvPr id="7" name="Šipka doprava 6"/>
          <p:cNvSpPr/>
          <p:nvPr/>
        </p:nvSpPr>
        <p:spPr>
          <a:xfrm rot="19729010">
            <a:off x="1193726" y="3928579"/>
            <a:ext cx="2908751" cy="731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Šipka doprava 7"/>
          <p:cNvSpPr/>
          <p:nvPr/>
        </p:nvSpPr>
        <p:spPr>
          <a:xfrm rot="2043104" flipH="1">
            <a:off x="7826184" y="3865804"/>
            <a:ext cx="2666280" cy="731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xmlns="" val="3373700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fern-1105988_960_720.jpg"/>
          <p:cNvPicPr>
            <a:picLocks noChangeAspect="1"/>
          </p:cNvPicPr>
          <p:nvPr/>
        </p:nvPicPr>
        <p:blipFill>
          <a:blip r:embed="rId2" cstate="print"/>
          <a:stretch>
            <a:fillRect/>
          </a:stretch>
        </p:blipFill>
        <p:spPr>
          <a:xfrm>
            <a:off x="1" y="1"/>
            <a:ext cx="6412674" cy="4809505"/>
          </a:xfrm>
          <a:prstGeom prst="rect">
            <a:avLst/>
          </a:prstGeom>
        </p:spPr>
      </p:pic>
      <p:sp>
        <p:nvSpPr>
          <p:cNvPr id="2" name="Nadpis 1"/>
          <p:cNvSpPr>
            <a:spLocks noGrp="1"/>
          </p:cNvSpPr>
          <p:nvPr>
            <p:ph type="ctrTitle"/>
          </p:nvPr>
        </p:nvSpPr>
        <p:spPr>
          <a:xfrm>
            <a:off x="397043" y="5095717"/>
            <a:ext cx="11430780" cy="715534"/>
          </a:xfrm>
        </p:spPr>
        <p:txBody>
          <a:bodyPr>
            <a:normAutofit/>
          </a:bodyPr>
          <a:lstStyle/>
          <a:p>
            <a:r>
              <a:rPr lang="cs-CZ" dirty="0"/>
              <a:t>Co mají společného kapradina a lidské plíce?</a:t>
            </a:r>
          </a:p>
        </p:txBody>
      </p:sp>
      <p:pic>
        <p:nvPicPr>
          <p:cNvPr id="6" name="Obrázek 5" descr="lungs-37825_960_720.png"/>
          <p:cNvPicPr>
            <a:picLocks noChangeAspect="1"/>
          </p:cNvPicPr>
          <p:nvPr/>
        </p:nvPicPr>
        <p:blipFill>
          <a:blip r:embed="rId3" cstate="print"/>
          <a:stretch>
            <a:fillRect/>
          </a:stretch>
        </p:blipFill>
        <p:spPr>
          <a:xfrm>
            <a:off x="7516537" y="118873"/>
            <a:ext cx="3759022" cy="4690634"/>
          </a:xfrm>
          <a:prstGeom prst="rect">
            <a:avLst/>
          </a:prstGeom>
        </p:spPr>
      </p:pic>
    </p:spTree>
  </p:cSld>
  <p:clrMapOvr>
    <a:masterClrMapping/>
  </p:clrMapOvr>
</p:sld>
</file>

<file path=ppt/theme/theme1.xml><?xml version="1.0" encoding="utf-8"?>
<a:theme xmlns:a="http://schemas.openxmlformats.org/drawingml/2006/main" name="Šablona_Prezentace_HO">
  <a:themeElements>
    <a:clrScheme name="Zeleno-žlutá">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Šablona HO_19-04-01" id="{96BB1BC9-DE91-4025-BC88-F8D1D1382D9C}" vid="{13E2FE55-8A28-4CAC-8701-34860EF36FAD}"/>
    </a:ext>
  </a:ext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Šablona_Prezentace_HO</Template>
  <TotalTime>490</TotalTime>
  <Words>532</Words>
  <Application>Microsoft Office PowerPoint</Application>
  <PresentationFormat>Vlastní</PresentationFormat>
  <Paragraphs>48</Paragraphs>
  <Slides>14</Slides>
  <Notes>0</Notes>
  <HiddenSlides>2</HiddenSlides>
  <MMClips>0</MMClips>
  <ScaleCrop>false</ScaleCrop>
  <HeadingPairs>
    <vt:vector size="4" baseType="variant">
      <vt:variant>
        <vt:lpstr>Motiv</vt:lpstr>
      </vt:variant>
      <vt:variant>
        <vt:i4>1</vt:i4>
      </vt:variant>
      <vt:variant>
        <vt:lpstr>Nadpisy snímků</vt:lpstr>
      </vt:variant>
      <vt:variant>
        <vt:i4>14</vt:i4>
      </vt:variant>
    </vt:vector>
  </HeadingPairs>
  <TitlesOfParts>
    <vt:vector size="15" baseType="lpstr">
      <vt:lpstr>Šablona_Prezentace_HO</vt:lpstr>
      <vt:lpstr>Snímek 1</vt:lpstr>
      <vt:lpstr>Tvoříme a prožíváme!</vt:lpstr>
      <vt:lpstr>Snímek 3</vt:lpstr>
      <vt:lpstr>Jak hledat ornament v přírodě?</vt:lpstr>
      <vt:lpstr>   Která klíčová slova použít?</vt:lpstr>
      <vt:lpstr>  Proč existuje ornament v přírodě? Má nějaký smysl a funkci?</vt:lpstr>
      <vt:lpstr>Snímek 7</vt:lpstr>
      <vt:lpstr>Plocha křídel funguje jako solární panely, směřuje teplo do středu. </vt:lpstr>
      <vt:lpstr>Co mají společného kapradina a lidské plíce?</vt:lpstr>
      <vt:lpstr>Fraktál – je soběpodobný</vt:lpstr>
      <vt:lpstr>Vyznač základní díl, který se opakuje jako fraktál</vt:lpstr>
      <vt:lpstr>Pylová zrna a viry jsou pod mikroskopem podobné, víš proč?</vt:lpstr>
      <vt:lpstr>Jaké ornamenty jste dnes nalezli? Které vás nejvíce zaujaly?</vt:lpstr>
      <vt:lpstr>Snímek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Tvoříme a prožíváme!</dc:title>
  <dc:creator>jana.veghova</dc:creator>
  <cp:lastModifiedBy>jana.veghova</cp:lastModifiedBy>
  <cp:revision>67</cp:revision>
  <dcterms:created xsi:type="dcterms:W3CDTF">2019-04-05T07:47:42Z</dcterms:created>
  <dcterms:modified xsi:type="dcterms:W3CDTF">2019-08-09T11:59:24Z</dcterms:modified>
</cp:coreProperties>
</file>